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902BB-9DFE-4A1B-8B34-1D9F9FB43B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7133B-8AFD-4141-8775-B9C173BB16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09B9F-4353-451F-8DD2-A16F5822E6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406AB-055E-46A9-A659-FBDF6A26C4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8EB77-F103-457D-89AF-3CFD4071B9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2A6B8-A8E6-41AA-91D5-52401380DE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DA2A8-80B3-48CD-A587-C007CFC383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1A8A6-8A4C-451C-A0E8-F66190C0FE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B325F-8489-490F-BA71-A3AB9066A1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69611-9A98-4D08-965C-EB15F17A5A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2D417-14AC-477C-AC24-9EFBDD1A49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CDBDA9-B626-4E71-A903-EC44B0F1586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7258050" cy="127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>«О вкусах не спорят,</a:t>
            </a:r>
          </a:p>
          <a:p>
            <a:pPr algn="ctr"/>
            <a:r>
              <a:rPr lang="ru-RU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> о манерах надо знать». 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990600" y="5334000"/>
            <a:ext cx="75819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>деловой стиль одежды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2667000"/>
            <a:ext cx="9144000" cy="25908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056" name="Picture 8" descr="m_331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057400"/>
            <a:ext cx="3352800" cy="2497138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819400" y="0"/>
            <a:ext cx="4191000" cy="68580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078" name="Picture 6" descr="photo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3271838" cy="4676775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3080" name="Picture 8" descr="DSC0025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3429000"/>
            <a:ext cx="4648200" cy="3090863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810000" y="1371600"/>
            <a:ext cx="510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В чём проявляется хороший вкус в подборе одежды?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29718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4101" name="Picture 5" descr="1skhool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3048000" cy="26416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4102" name="Picture 6" descr="DSC002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2286000"/>
            <a:ext cx="2743200" cy="41148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33400" y="3581400"/>
            <a:ext cx="556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– идёт к лицу;</a:t>
            </a:r>
          </a:p>
          <a:p>
            <a:r>
              <a:rPr lang="ru-RU" sz="2800"/>
              <a:t>– к месту и ко времени;</a:t>
            </a:r>
          </a:p>
          <a:p>
            <a:r>
              <a:rPr lang="ru-RU" sz="2800"/>
              <a:t>– в соответствии с возрастом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3962400"/>
            <a:ext cx="9144000" cy="25908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25146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127" name="Picture 7" descr="DSC002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124200"/>
            <a:ext cx="4762500" cy="3171825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5128" name="Picture 8" descr="DSC002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4495800" cy="29972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257800" y="762000"/>
            <a:ext cx="3581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Одежда должна соответствовать возрасту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81000" y="4038600"/>
            <a:ext cx="3352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Опрятная, красивая, модная, со вкусом подобранная одежда очень украшает.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396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149" name="Picture 5" descr="DSC002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057400"/>
            <a:ext cx="2536825" cy="3810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6150" name="Picture 6" descr="DSC002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52400"/>
            <a:ext cx="2536825" cy="3810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6151" name="Picture 7" descr="DSC0026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2743200"/>
            <a:ext cx="2536825" cy="3810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971800" y="4648200"/>
            <a:ext cx="3124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элегантно – это просто, строго и незаметно с первого взгляда.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828800"/>
            <a:ext cx="9144000" cy="2133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7173" name="Picture 5" descr="DSC002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2514600"/>
            <a:ext cx="2533650" cy="3810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7174" name="Picture 6" descr="DSC002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57200"/>
            <a:ext cx="2533650" cy="3810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048000" y="228600"/>
            <a:ext cx="5867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«одета со вкусом» – значит, одета так, как ей идёт, она привлекательна в этой одежде.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2133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8197" name="Picture 5" descr="school_fas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1905000" cy="310515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8198" name="Picture 6" descr="zelenyi-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133600"/>
            <a:ext cx="2857500" cy="207645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8199" name="Picture 7" descr="083020071003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04800"/>
            <a:ext cx="3403600" cy="2347913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04800" y="4572000"/>
            <a:ext cx="8610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одежда</a:t>
            </a:r>
            <a:r>
              <a:rPr lang="ru-RU" sz="2400"/>
              <a:t> </a:t>
            </a:r>
            <a:r>
              <a:rPr lang="ru-RU" sz="2400" b="1"/>
              <a:t>делового</a:t>
            </a:r>
            <a:r>
              <a:rPr lang="ru-RU" sz="2400"/>
              <a:t> </a:t>
            </a:r>
            <a:r>
              <a:rPr lang="ru-RU" sz="2400" b="1"/>
              <a:t>стиля</a:t>
            </a:r>
            <a:r>
              <a:rPr lang="ru-RU" sz="2400"/>
              <a:t> должна быть функциональной, гигиеничной, доступной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2133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221" name="Picture 5" descr="DSC00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2857500" cy="19050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9222" name="Picture 6" descr="DSC002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429000"/>
            <a:ext cx="1905000" cy="28575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pic>
        <p:nvPicPr>
          <p:cNvPr id="9223" name="Picture 7" descr="DSC0026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2057400"/>
            <a:ext cx="2095500" cy="314325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52400" y="685800"/>
            <a:ext cx="868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все спокойно, умиротворяюще и настраивает на учебу, а не на дискотеки и развлечения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8001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Школьная одежда должна быть скромной, сдержанной и неброской. Практичная ее сторона, конечно же имеет тоже далеко не последнее место. В учебном заведении дети проводят по пять - шесть часов ежедневно, поэтому, выбирая костюм для подростка нужно в первую очередь гнаться не за тенденцией, а за его качеством.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533400" y="914400"/>
            <a:ext cx="6324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>Мысли вслух...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174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svg</dc:creator>
  <cp:lastModifiedBy>Валентин</cp:lastModifiedBy>
  <cp:revision>14</cp:revision>
  <dcterms:created xsi:type="dcterms:W3CDTF">2008-09-08T08:12:30Z</dcterms:created>
  <dcterms:modified xsi:type="dcterms:W3CDTF">2010-06-29T10:42:34Z</dcterms:modified>
</cp:coreProperties>
</file>