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4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5902BB-9DFE-4A1B-8B34-1D9F9FB43B4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77133B-8AFD-4141-8775-B9C173BB167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09B9F-4353-451F-8DD2-A16F5822E69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1406AB-055E-46A9-A659-FBDF6A26C4F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C8EB77-F103-457D-89AF-3CFD4071B9B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62A6B8-A8E6-41AA-91D5-52401380DEC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DA2A8-80B3-48CD-A587-C007CFC3834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D1A8A6-8A4C-451C-A0E8-F66190C0FE6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8B325F-8489-490F-BA71-A3AB9066A1F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769611-9A98-4D08-965C-EB15F17A5A6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E2D417-14AC-477C-AC24-9EFBDD1A49B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9CDBDA9-B626-4E71-A903-EC44B0F15869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WordArt 4"/>
          <p:cNvSpPr>
            <a:spLocks noChangeArrowheads="1" noChangeShapeType="1" noTextEdit="1"/>
          </p:cNvSpPr>
          <p:nvPr/>
        </p:nvSpPr>
        <p:spPr bwMode="auto">
          <a:xfrm>
            <a:off x="381000" y="304800"/>
            <a:ext cx="7258050" cy="12763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4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Georgia"/>
              </a:rPr>
              <a:t>«О вкусах не спорят,</a:t>
            </a:r>
          </a:p>
          <a:p>
            <a:pPr algn="ctr"/>
            <a:r>
              <a:rPr lang="ru-RU" sz="44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Georgia"/>
              </a:rPr>
              <a:t> о манерах надо знать». </a:t>
            </a:r>
          </a:p>
        </p:txBody>
      </p:sp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990600" y="5334000"/>
            <a:ext cx="7581900" cy="7905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4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Georgia"/>
              </a:rPr>
              <a:t>деловой стиль одежды</a:t>
            </a: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2667000"/>
            <a:ext cx="9144000" cy="259080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2056" name="Picture 8" descr="m_3315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057400"/>
            <a:ext cx="3352800" cy="2497138"/>
          </a:xfrm>
          <a:prstGeom prst="rect">
            <a:avLst/>
          </a:prstGeom>
          <a:noFill/>
          <a:ln w="9525">
            <a:solidFill>
              <a:srgbClr val="333333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2819400" y="0"/>
            <a:ext cx="4191000" cy="685800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3078" name="Picture 6" descr="photo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304800"/>
            <a:ext cx="3271838" cy="4676775"/>
          </a:xfrm>
          <a:prstGeom prst="rect">
            <a:avLst/>
          </a:prstGeom>
          <a:noFill/>
          <a:ln w="9525">
            <a:solidFill>
              <a:srgbClr val="333333"/>
            </a:solidFill>
            <a:miter lim="800000"/>
            <a:headEnd/>
            <a:tailEnd/>
          </a:ln>
        </p:spPr>
      </p:pic>
      <p:pic>
        <p:nvPicPr>
          <p:cNvPr id="3080" name="Picture 8" descr="DSC0025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2400" y="3429000"/>
            <a:ext cx="4648200" cy="3090863"/>
          </a:xfrm>
          <a:prstGeom prst="rect">
            <a:avLst/>
          </a:prstGeom>
          <a:noFill/>
          <a:ln w="9525">
            <a:solidFill>
              <a:srgbClr val="333333"/>
            </a:solidFill>
            <a:miter lim="800000"/>
            <a:headEnd/>
            <a:tailEnd/>
          </a:ln>
        </p:spPr>
      </p:pic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3810000" y="1371600"/>
            <a:ext cx="51054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/>
              <a:t>В чём проявляется хороший вкус в подборе одежды?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457200"/>
            <a:ext cx="9144000" cy="297180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4101" name="Picture 5" descr="1skhool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28600"/>
            <a:ext cx="3048000" cy="2641600"/>
          </a:xfrm>
          <a:prstGeom prst="rect">
            <a:avLst/>
          </a:prstGeom>
          <a:noFill/>
          <a:ln w="9525">
            <a:solidFill>
              <a:srgbClr val="333333"/>
            </a:solidFill>
            <a:miter lim="800000"/>
            <a:headEnd/>
            <a:tailEnd/>
          </a:ln>
        </p:spPr>
      </p:pic>
      <p:pic>
        <p:nvPicPr>
          <p:cNvPr id="4102" name="Picture 6" descr="DSC0026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9800" y="2286000"/>
            <a:ext cx="2743200" cy="4114800"/>
          </a:xfrm>
          <a:prstGeom prst="rect">
            <a:avLst/>
          </a:prstGeom>
          <a:noFill/>
          <a:ln w="9525">
            <a:solidFill>
              <a:srgbClr val="333333"/>
            </a:solidFill>
            <a:miter lim="800000"/>
            <a:headEnd/>
            <a:tailEnd/>
          </a:ln>
        </p:spPr>
      </p:pic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533400" y="3581400"/>
            <a:ext cx="55626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800"/>
              <a:t>– идёт к лицу;</a:t>
            </a:r>
          </a:p>
          <a:p>
            <a:r>
              <a:rPr lang="ru-RU" sz="2800"/>
              <a:t>– к месту и ко времени;</a:t>
            </a:r>
          </a:p>
          <a:p>
            <a:r>
              <a:rPr lang="ru-RU" sz="2800"/>
              <a:t>– в соответствии с возрастом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0" y="3962400"/>
            <a:ext cx="9144000" cy="259080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251460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5127" name="Picture 7" descr="DSC0025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8600" y="3124200"/>
            <a:ext cx="4762500" cy="3171825"/>
          </a:xfrm>
          <a:prstGeom prst="rect">
            <a:avLst/>
          </a:prstGeom>
          <a:noFill/>
          <a:ln w="9525">
            <a:solidFill>
              <a:srgbClr val="333333"/>
            </a:solidFill>
            <a:miter lim="800000"/>
            <a:headEnd/>
            <a:tailEnd/>
          </a:ln>
        </p:spPr>
      </p:pic>
      <p:pic>
        <p:nvPicPr>
          <p:cNvPr id="5128" name="Picture 8" descr="DSC0024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228600"/>
            <a:ext cx="4495800" cy="2997200"/>
          </a:xfrm>
          <a:prstGeom prst="rect">
            <a:avLst/>
          </a:prstGeom>
          <a:noFill/>
          <a:ln w="9525">
            <a:solidFill>
              <a:srgbClr val="333333"/>
            </a:solidFill>
            <a:miter lim="800000"/>
            <a:headEnd/>
            <a:tailEnd/>
          </a:ln>
        </p:spPr>
      </p:pic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5257800" y="762000"/>
            <a:ext cx="35814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/>
              <a:t>Одежда должна соответствовать возрасту </a:t>
            </a:r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381000" y="4038600"/>
            <a:ext cx="33528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/>
              <a:t>Опрятная, красивая, модная, со вкусом подобранная одежда очень украшает.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457200"/>
            <a:ext cx="9144000" cy="3962400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6149" name="Picture 5" descr="DSC0025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057400"/>
            <a:ext cx="2536825" cy="3810000"/>
          </a:xfrm>
          <a:prstGeom prst="rect">
            <a:avLst/>
          </a:prstGeom>
          <a:noFill/>
          <a:ln w="9525">
            <a:solidFill>
              <a:srgbClr val="333333"/>
            </a:solidFill>
            <a:miter lim="800000"/>
            <a:headEnd/>
            <a:tailEnd/>
          </a:ln>
        </p:spPr>
      </p:pic>
      <p:pic>
        <p:nvPicPr>
          <p:cNvPr id="6150" name="Picture 6" descr="DSC0025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0400" y="152400"/>
            <a:ext cx="2536825" cy="3810000"/>
          </a:xfrm>
          <a:prstGeom prst="rect">
            <a:avLst/>
          </a:prstGeom>
          <a:noFill/>
          <a:ln w="9525">
            <a:solidFill>
              <a:srgbClr val="333333"/>
            </a:solidFill>
            <a:miter lim="800000"/>
            <a:headEnd/>
            <a:tailEnd/>
          </a:ln>
        </p:spPr>
      </p:pic>
      <p:pic>
        <p:nvPicPr>
          <p:cNvPr id="6151" name="Picture 7" descr="DSC0026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48400" y="2743200"/>
            <a:ext cx="2536825" cy="3810000"/>
          </a:xfrm>
          <a:prstGeom prst="rect">
            <a:avLst/>
          </a:prstGeom>
          <a:noFill/>
          <a:ln w="9525">
            <a:solidFill>
              <a:srgbClr val="333333"/>
            </a:solidFill>
            <a:miter lim="800000"/>
            <a:headEnd/>
            <a:tailEnd/>
          </a:ln>
        </p:spPr>
      </p:pic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2971800" y="4648200"/>
            <a:ext cx="31242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/>
              <a:t>элегантно – это просто, строго и незаметно с первого взгляда.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0" y="1828800"/>
            <a:ext cx="9144000" cy="2133600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7173" name="Picture 5" descr="DSC0026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0" y="2514600"/>
            <a:ext cx="2533650" cy="3810000"/>
          </a:xfrm>
          <a:prstGeom prst="rect">
            <a:avLst/>
          </a:prstGeom>
          <a:noFill/>
          <a:ln w="9525">
            <a:solidFill>
              <a:srgbClr val="333333"/>
            </a:solidFill>
            <a:miter lim="800000"/>
            <a:headEnd/>
            <a:tailEnd/>
          </a:ln>
        </p:spPr>
      </p:pic>
      <p:pic>
        <p:nvPicPr>
          <p:cNvPr id="7174" name="Picture 6" descr="DSC002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457200"/>
            <a:ext cx="2533650" cy="3810000"/>
          </a:xfrm>
          <a:prstGeom prst="rect">
            <a:avLst/>
          </a:prstGeom>
          <a:noFill/>
          <a:ln w="9525">
            <a:solidFill>
              <a:srgbClr val="333333"/>
            </a:solidFill>
            <a:miter lim="800000"/>
            <a:headEnd/>
            <a:tailEnd/>
          </a:ln>
        </p:spPr>
      </p:pic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3048000" y="228600"/>
            <a:ext cx="58674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/>
              <a:t>«одета со вкусом» – значит, одета так, как ей идёт, она привлекательна в этой одежде.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0" y="3429000"/>
            <a:ext cx="9144000" cy="2133600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8197" name="Picture 5" descr="school_fas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685800"/>
            <a:ext cx="1905000" cy="3105150"/>
          </a:xfrm>
          <a:prstGeom prst="rect">
            <a:avLst/>
          </a:prstGeom>
          <a:noFill/>
          <a:ln w="9525">
            <a:solidFill>
              <a:srgbClr val="333333"/>
            </a:solidFill>
            <a:miter lim="800000"/>
            <a:headEnd/>
            <a:tailEnd/>
          </a:ln>
        </p:spPr>
      </p:pic>
      <p:pic>
        <p:nvPicPr>
          <p:cNvPr id="8198" name="Picture 6" descr="zelenyi-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62200" y="2133600"/>
            <a:ext cx="2857500" cy="2076450"/>
          </a:xfrm>
          <a:prstGeom prst="rect">
            <a:avLst/>
          </a:prstGeom>
          <a:noFill/>
          <a:ln w="9525">
            <a:solidFill>
              <a:srgbClr val="333333"/>
            </a:solidFill>
            <a:miter lim="800000"/>
            <a:headEnd/>
            <a:tailEnd/>
          </a:ln>
        </p:spPr>
      </p:pic>
      <p:pic>
        <p:nvPicPr>
          <p:cNvPr id="8199" name="Picture 7" descr="0830200710032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0" y="304800"/>
            <a:ext cx="3403600" cy="2347913"/>
          </a:xfrm>
          <a:prstGeom prst="rect">
            <a:avLst/>
          </a:prstGeom>
          <a:noFill/>
          <a:ln w="9525">
            <a:solidFill>
              <a:srgbClr val="333333"/>
            </a:solidFill>
            <a:miter lim="800000"/>
            <a:headEnd/>
            <a:tailEnd/>
          </a:ln>
        </p:spPr>
      </p:pic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304800" y="4572000"/>
            <a:ext cx="8610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одежда</a:t>
            </a:r>
            <a:r>
              <a:rPr lang="ru-RU" sz="2400"/>
              <a:t> </a:t>
            </a:r>
            <a:r>
              <a:rPr lang="ru-RU" sz="2400" b="1"/>
              <a:t>делового</a:t>
            </a:r>
            <a:r>
              <a:rPr lang="ru-RU" sz="2400"/>
              <a:t> </a:t>
            </a:r>
            <a:r>
              <a:rPr lang="ru-RU" sz="2400" b="1"/>
              <a:t>стиля</a:t>
            </a:r>
            <a:r>
              <a:rPr lang="ru-RU" sz="2400"/>
              <a:t> должна быть функциональной, гигиеничной, доступной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0" y="381000"/>
            <a:ext cx="9144000" cy="2133600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9221" name="Picture 5" descr="DSC0026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209800"/>
            <a:ext cx="2857500" cy="1905000"/>
          </a:xfrm>
          <a:prstGeom prst="rect">
            <a:avLst/>
          </a:prstGeom>
          <a:noFill/>
          <a:ln w="9525">
            <a:solidFill>
              <a:srgbClr val="333333"/>
            </a:solidFill>
            <a:miter lim="800000"/>
            <a:headEnd/>
            <a:tailEnd/>
          </a:ln>
        </p:spPr>
      </p:pic>
      <p:pic>
        <p:nvPicPr>
          <p:cNvPr id="9222" name="Picture 6" descr="DSC0026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95600" y="3429000"/>
            <a:ext cx="1905000" cy="2857500"/>
          </a:xfrm>
          <a:prstGeom prst="rect">
            <a:avLst/>
          </a:prstGeom>
          <a:noFill/>
          <a:ln w="9525">
            <a:solidFill>
              <a:srgbClr val="333333"/>
            </a:solidFill>
            <a:miter lim="800000"/>
            <a:headEnd/>
            <a:tailEnd/>
          </a:ln>
        </p:spPr>
      </p:pic>
      <p:pic>
        <p:nvPicPr>
          <p:cNvPr id="9223" name="Picture 7" descr="DSC0026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0" y="2057400"/>
            <a:ext cx="2095500" cy="3143250"/>
          </a:xfrm>
          <a:prstGeom prst="rect">
            <a:avLst/>
          </a:prstGeom>
          <a:noFill/>
          <a:ln w="9525">
            <a:solidFill>
              <a:srgbClr val="333333"/>
            </a:solidFill>
            <a:miter lim="800000"/>
            <a:headEnd/>
            <a:tailEnd/>
          </a:ln>
        </p:spPr>
      </p:pic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152400" y="685800"/>
            <a:ext cx="8686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/>
              <a:t>все спокойно, умиротворяюще и настраивает на учебу, а не на дискотеки и развлечения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685800" y="2133600"/>
            <a:ext cx="800100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/>
              <a:t>Школьная одежда должна быть скромной, сдержанной и неброской. Практичная ее сторона, конечно же имеет тоже далеко не последнее место. В учебном заведении дети проводят по пять - шесть часов ежедневно, поэтому, выбирая костюм для подростка нужно в первую очередь гнаться не за тенденцией, а за его качеством.</a:t>
            </a:r>
          </a:p>
        </p:txBody>
      </p:sp>
      <p:sp>
        <p:nvSpPr>
          <p:cNvPr id="10245" name="WordArt 5"/>
          <p:cNvSpPr>
            <a:spLocks noChangeArrowheads="1" noChangeShapeType="1" noTextEdit="1"/>
          </p:cNvSpPr>
          <p:nvPr/>
        </p:nvSpPr>
        <p:spPr bwMode="auto">
          <a:xfrm>
            <a:off x="533400" y="914400"/>
            <a:ext cx="63246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4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Georgia"/>
              </a:rPr>
              <a:t>Мысли вслух...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174</Words>
  <Application>Microsoft Office PowerPoint</Application>
  <PresentationFormat>Экран (4:3)</PresentationFormat>
  <Paragraphs>15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Arial</vt:lpstr>
      <vt:lpstr>Оформление по умолчанию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svg</dc:creator>
  <cp:lastModifiedBy>Валентин</cp:lastModifiedBy>
  <cp:revision>14</cp:revision>
  <dcterms:created xsi:type="dcterms:W3CDTF">2008-09-08T08:12:30Z</dcterms:created>
  <dcterms:modified xsi:type="dcterms:W3CDTF">2010-06-29T10:42:34Z</dcterms:modified>
</cp:coreProperties>
</file>