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71" r:id="rId5"/>
    <p:sldId id="272" r:id="rId6"/>
    <p:sldId id="257" r:id="rId7"/>
    <p:sldId id="258" r:id="rId8"/>
    <p:sldId id="259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0" r:id="rId19"/>
    <p:sldId id="283" r:id="rId20"/>
    <p:sldId id="285" r:id="rId21"/>
    <p:sldId id="286" r:id="rId22"/>
    <p:sldId id="287" r:id="rId23"/>
    <p:sldId id="290" r:id="rId24"/>
    <p:sldId id="264" r:id="rId25"/>
    <p:sldId id="265" r:id="rId26"/>
    <p:sldId id="266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1F3D-69BB-45B1-B6F1-B66630933911}" type="datetimeFigureOut">
              <a:rPr lang="ru-RU" smtClean="0"/>
              <a:pPr/>
              <a:t>05.03.2011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BC634-6E90-4AC8-A038-7D6081B38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_&#1084;&#1072;&#1088;&#1090;&#1072;\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_&#1084;&#1072;&#1088;&#1090;&#1072;\bez.mp3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_&#1084;&#1072;&#1088;&#1090;&#1072;\5.MP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_&#1084;&#1072;&#1088;&#1090;&#1072;\5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8_&#1084;&#1072;&#1088;&#1090;&#1072;\detki_-_a_ti_menya_liubish,_aga.mp3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нас праздник!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«Женщина.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Весна.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Любовь».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0182.JPG"/>
          <p:cNvPicPr>
            <a:picLocks noChangeAspect="1"/>
          </p:cNvPicPr>
          <p:nvPr/>
        </p:nvPicPr>
        <p:blipFill>
          <a:blip r:embed="rId3">
            <a:lum bright="12000" contrast="10000"/>
          </a:blip>
          <a:stretch>
            <a:fillRect/>
          </a:stretch>
        </p:blipFill>
        <p:spPr>
          <a:xfrm>
            <a:off x="5715008" y="1428736"/>
            <a:ext cx="2786082" cy="37147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Какую строчку не может прочитать ни один ученый?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678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(Швейную)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Пляшу по горнице с работой моею,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Чем больше верчусь, тем больше толстею.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817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(Веретено)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Сижу верхом, </a:t>
            </a:r>
            <a:br>
              <a:rPr lang="ru-RU" sz="32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не знаю, на ком,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Знакомого встречу — соскочу, привечу.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050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(Шапка)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Надену — ободом сведет,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Сойму — змеей упадет,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Тепло не дает,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А без него холодно.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1744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(Пояс)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Упрятались голышки во лохматые мешки: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Четверо вместе, одна на шесте.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868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(Рукавички)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Скорчится с кошку,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Растянется — с дорожку.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449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(Веревка)</a:t>
            </a:r>
            <a:r>
              <a:rPr lang="ru-RU" sz="8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Без рук, без ног, под лавку скок.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176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(Клубок)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10772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Два конца, два кольца,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Посредине гвоздик.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2687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(Ножницы)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14356"/>
            <a:ext cx="71999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характерные качества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девушки-современницы вы хотели бы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отметить?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Кому она хочет подражать?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Что читает?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темы из обсуждаемых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 телевидению ее волнуют более всего?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 чем она мечтает?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Есть ли у нее понятие об идеалах?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она проводит свободное время?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50070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Так кто же она: «сосуд, в котором пустота, или огонь, мерцающий в сосуде»?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Экспресс – опрос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цветок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49292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Стоит в поле кудряшка–</a:t>
            </a:r>
            <a:br>
              <a:rPr lang="ru-RU" sz="2800" dirty="0" smtClean="0"/>
            </a:br>
            <a:r>
              <a:rPr lang="ru-RU" sz="2800" dirty="0" smtClean="0"/>
              <a:t>Белая рубашка, </a:t>
            </a:r>
            <a:br>
              <a:rPr lang="ru-RU" sz="2800" dirty="0" smtClean="0"/>
            </a:br>
            <a:r>
              <a:rPr lang="ru-RU" sz="2800" dirty="0" smtClean="0"/>
              <a:t>Сердечко золотое. </a:t>
            </a:r>
            <a:br>
              <a:rPr lang="ru-RU" sz="2800" dirty="0" smtClean="0"/>
            </a:br>
            <a:r>
              <a:rPr lang="ru-RU" sz="2800" dirty="0" smtClean="0"/>
              <a:t>Что это такое? </a:t>
            </a:r>
            <a:endParaRPr lang="ru-RU" sz="28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429124" y="857232"/>
            <a:ext cx="4022719" cy="3227981"/>
            <a:chOff x="4500562" y="3071810"/>
            <a:chExt cx="4022719" cy="32279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143636" y="5715016"/>
              <a:ext cx="23408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</a:rPr>
                <a:t>(Ромашка.)</a:t>
              </a:r>
              <a:endParaRPr lang="ru-RU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7" name="Рисунок 6" descr="ромашка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0562" y="3071810"/>
              <a:ext cx="4022719" cy="27019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 женщин…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785794"/>
            <a:ext cx="5214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a typeface="Times New Roman" pitchFamily="18" charset="0"/>
              </a:rPr>
              <a:t>     </a:t>
            </a:r>
            <a:r>
              <a:rPr lang="ru-RU" sz="2400" dirty="0" smtClean="0">
                <a:ea typeface="Times New Roman" pitchFamily="18" charset="0"/>
              </a:rPr>
              <a:t>Сегодня мы поздравляем с Международным женским днем всех девочек. </a:t>
            </a:r>
            <a:r>
              <a:rPr lang="en-US" sz="2400" dirty="0" smtClean="0">
                <a:ea typeface="Times New Roman" pitchFamily="18" charset="0"/>
              </a:rPr>
              <a:t/>
            </a:r>
            <a:br>
              <a:rPr lang="en-US" sz="2400" dirty="0" smtClean="0">
                <a:ea typeface="Times New Roman" pitchFamily="18" charset="0"/>
              </a:rPr>
            </a:br>
            <a:r>
              <a:rPr lang="en-US" sz="2400" dirty="0" smtClean="0">
                <a:ea typeface="Times New Roman" pitchFamily="18" charset="0"/>
              </a:rPr>
              <a:t>    </a:t>
            </a:r>
            <a:r>
              <a:rPr lang="ru-RU" sz="2400" dirty="0" smtClean="0">
                <a:ea typeface="Times New Roman" pitchFamily="18" charset="0"/>
              </a:rPr>
              <a:t>8 Марта – самый удивительный, самый нежный праздник весны. Сегодня мы наши улыбки, песни, стихи посвящаем вам, дорогие девочки. </a:t>
            </a:r>
            <a:endParaRPr lang="ru-RU" sz="2400" dirty="0"/>
          </a:p>
        </p:txBody>
      </p:sp>
      <p:pic>
        <p:nvPicPr>
          <p:cNvPr id="4" name="Рисунок 3" descr="d320ab5588a8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tretch>
            <a:fillRect/>
          </a:stretch>
        </p:blipFill>
        <p:spPr>
          <a:xfrm>
            <a:off x="357158" y="785794"/>
            <a:ext cx="3162300" cy="428625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143512"/>
            <a:ext cx="3869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Из оперетты И.Кальмана 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</a:rPr>
            </a:b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«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</a:rPr>
              <a:t>Сильва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».</a:t>
            </a:r>
            <a:endParaRPr lang="ru-RU" sz="2400" dirty="0"/>
          </a:p>
        </p:txBody>
      </p:sp>
      <p:pic>
        <p:nvPicPr>
          <p:cNvPr id="7" name="b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цветок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Колосится в поле рожь.</a:t>
            </a:r>
            <a:br>
              <a:rPr lang="ru-RU" sz="2800" dirty="0" smtClean="0"/>
            </a:br>
            <a:r>
              <a:rPr lang="ru-RU" sz="2800" dirty="0" smtClean="0"/>
              <a:t>Там, во ржи, цветок найдешь. Ярко-синий и пушистый,</a:t>
            </a:r>
            <a:br>
              <a:rPr lang="ru-RU" sz="2800" dirty="0" smtClean="0"/>
            </a:br>
            <a:r>
              <a:rPr lang="ru-RU" sz="2800" dirty="0" smtClean="0"/>
              <a:t>Только жаль, что не душистый.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286380" y="1571612"/>
            <a:ext cx="2524120" cy="3085105"/>
            <a:chOff x="6429388" y="3143248"/>
            <a:chExt cx="2524120" cy="30851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786578" y="5643578"/>
              <a:ext cx="215796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</a:rPr>
                <a:t>(Василек.)</a:t>
              </a:r>
              <a:endParaRPr lang="ru-RU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" name="Рисунок 9" descr="василек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388" y="3143248"/>
              <a:ext cx="2524120" cy="25241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цветок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садовой на дорожке </a:t>
            </a:r>
            <a:br>
              <a:rPr lang="ru-RU" sz="2800" dirty="0" smtClean="0"/>
            </a:br>
            <a:r>
              <a:rPr lang="ru-RU" sz="2800" dirty="0" smtClean="0"/>
              <a:t>Белый колокол на ножке. </a:t>
            </a:r>
            <a:br>
              <a:rPr lang="ru-RU" sz="2800" dirty="0" smtClean="0"/>
            </a:br>
            <a:r>
              <a:rPr lang="ru-RU" sz="2800" dirty="0" smtClean="0"/>
              <a:t>Аромат всех пьянит, </a:t>
            </a:r>
            <a:br>
              <a:rPr lang="ru-RU" sz="2800" dirty="0" smtClean="0"/>
            </a:br>
            <a:r>
              <a:rPr lang="ru-RU" sz="2800" dirty="0" smtClean="0"/>
              <a:t>Пчел и бабочек манит.</a:t>
            </a:r>
            <a:endParaRPr lang="ru-RU" sz="2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143504" y="1071546"/>
            <a:ext cx="3219659" cy="4517676"/>
            <a:chOff x="5611486" y="1996429"/>
            <a:chExt cx="3219659" cy="4517676"/>
          </a:xfrm>
        </p:grpSpPr>
        <p:pic>
          <p:nvPicPr>
            <p:cNvPr id="8" name="Рисунок 7" descr="лилия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1486" y="1996429"/>
              <a:ext cx="3199151" cy="450440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072330" y="5929330"/>
              <a:ext cx="175881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32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</a:rPr>
                <a:t>(Лилия.)</a:t>
              </a:r>
              <a:endParaRPr lang="ru-RU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цветок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5286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зеленом </a:t>
            </a:r>
            <a:r>
              <a:rPr lang="ru-RU" sz="2800" dirty="0" err="1" smtClean="0"/>
              <a:t>шнурочке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Белые звоночки.</a:t>
            </a: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929190" y="785794"/>
            <a:ext cx="3786214" cy="4942493"/>
            <a:chOff x="4929190" y="785794"/>
            <a:chExt cx="3786214" cy="4942493"/>
          </a:xfrm>
        </p:grpSpPr>
        <p:pic>
          <p:nvPicPr>
            <p:cNvPr id="7" name="Рисунок 6" descr="ланд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43504" y="785794"/>
              <a:ext cx="3181350" cy="490537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4929190" y="5143512"/>
              <a:ext cx="378621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3200" i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ea typeface="Times New Roman" pitchFamily="18" charset="0"/>
                </a:rPr>
                <a:t>(Ландыш.)</a:t>
              </a:r>
              <a:endParaRPr lang="ru-RU" sz="3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Месяц март – месяц радостный, ясный.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Господа! Наши дамы прекрасны!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Оли, Ани, Катюши, Дианы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Незабудки, фиалки, тюльпаны.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Кто нарядом красив, кто собою –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Большинство же красивы душою.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 каждой девочке солнца кусочек.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1143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Всех весною мы любим вас очень!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Прекрасный месяц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28670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 больше всего мы ценим в женщине?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Что </a:t>
            </a:r>
            <a:r>
              <a:rPr lang="ru-RU" sz="2800" dirty="0"/>
              <a:t>делает ее Женщиной?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Красота</a:t>
            </a:r>
            <a:r>
              <a:rPr lang="ru-RU" sz="2800" dirty="0"/>
              <a:t>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Обаяние</a:t>
            </a:r>
            <a:r>
              <a:rPr lang="ru-RU" sz="2800" dirty="0"/>
              <a:t>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Ум</a:t>
            </a:r>
            <a:r>
              <a:rPr lang="ru-RU" sz="2800" dirty="0"/>
              <a:t>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Деловые </a:t>
            </a:r>
            <a:r>
              <a:rPr lang="ru-RU" sz="2800" dirty="0"/>
              <a:t>качества?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выразить словами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 слова из имеющихся букв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2000" y="972000"/>
            <a:ext cx="5643602" cy="785818"/>
            <a:chOff x="285720" y="1000108"/>
            <a:chExt cx="5643602" cy="78581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8572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010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Е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1448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2886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4324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5762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7200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86380" y="100010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Ь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2000" y="972000"/>
            <a:ext cx="5643602" cy="785818"/>
            <a:chOff x="285720" y="1928802"/>
            <a:chExt cx="5643602" cy="78581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572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Е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00010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448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2886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14324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Ж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5762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Ь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286380" y="1928802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52000" y="2268000"/>
            <a:ext cx="4929222" cy="785818"/>
            <a:chOff x="252000" y="2268000"/>
            <a:chExt cx="4929222" cy="78581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5200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6638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8076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9514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10952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82390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538280" y="2268000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52000" y="2268000"/>
            <a:ext cx="4929222" cy="785818"/>
            <a:chOff x="1000100" y="3643314"/>
            <a:chExt cx="4929222" cy="78581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00010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1448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42886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14324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85762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57200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528638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52000" y="3600000"/>
            <a:ext cx="4214842" cy="785818"/>
            <a:chOff x="285720" y="3643314"/>
            <a:chExt cx="4214842" cy="785818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8572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00010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Ю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71448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2886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14324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857620" y="3643314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Ь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52000" y="3600000"/>
            <a:ext cx="4214842" cy="785818"/>
            <a:chOff x="2071670" y="4929198"/>
            <a:chExt cx="4214842" cy="78581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07167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78605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Ю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350043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Ь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21481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92919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43570" y="4929198"/>
              <a:ext cx="642942" cy="78581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</a:t>
              </a:r>
              <a:endPara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32000"/>
            <a:ext cx="3847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«Мастер и Маргарита»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литературную пару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420000"/>
            <a:ext cx="3339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«Руслан и Людмила»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616000"/>
            <a:ext cx="3665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«Ромео и Джульетта»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40443" y="1332000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Пушкин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94821" y="3420000"/>
            <a:ext cx="1449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Шекспир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44102" y="5616000"/>
            <a:ext cx="1499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Булгаков</a:t>
            </a:r>
            <a:endParaRPr lang="ru-RU" sz="2400" dirty="0"/>
          </a:p>
        </p:txBody>
      </p:sp>
      <p:pic>
        <p:nvPicPr>
          <p:cNvPr id="15" name="Рисунок 14" descr="роме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5" y="1428736"/>
            <a:ext cx="3286148" cy="1969898"/>
          </a:xfrm>
          <a:prstGeom prst="rect">
            <a:avLst/>
          </a:prstGeom>
        </p:spPr>
      </p:pic>
      <p:pic>
        <p:nvPicPr>
          <p:cNvPr id="16" name="Рисунок 15" descr="русл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4857760"/>
            <a:ext cx="2714625" cy="1809750"/>
          </a:xfrm>
          <a:prstGeom prst="rect">
            <a:avLst/>
          </a:prstGeom>
        </p:spPr>
      </p:pic>
      <p:pic>
        <p:nvPicPr>
          <p:cNvPr id="17" name="Рисунок 16" descr="масте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143248"/>
            <a:ext cx="2571768" cy="19288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нас праздник!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«Женщина.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Весна. 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Любовь».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0182.JPG"/>
          <p:cNvPicPr>
            <a:picLocks noChangeAspect="1"/>
          </p:cNvPicPr>
          <p:nvPr/>
        </p:nvPicPr>
        <p:blipFill>
          <a:blip r:embed="rId3">
            <a:lum bright="12000" contrast="10000"/>
          </a:blip>
          <a:stretch>
            <a:fillRect/>
          </a:stretch>
        </p:blipFill>
        <p:spPr>
          <a:xfrm>
            <a:off x="5715008" y="1428736"/>
            <a:ext cx="2786082" cy="371477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4" name="detki_-_a_ti_menya_liubish,_a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b6dbe4d62a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786190"/>
            <a:ext cx="4000528" cy="2508664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71934" y="1071546"/>
            <a:ext cx="50720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Первый Международный женский день 8 Марта был утвержден в Копенгагене (Дания) в 1910 году на 2-й Международной конференции женщин-социалисток по предложению немецкой делегации.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День 8 Марта стал считаться днем Международной солидарности трудящихся женщин в борьбе за свои права.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Рождение праздника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267994126_4-stol-4.jpg"/>
          <p:cNvPicPr>
            <a:picLocks noChangeAspect="1"/>
          </p:cNvPicPr>
          <p:nvPr/>
        </p:nvPicPr>
        <p:blipFill>
          <a:blip r:embed="rId3">
            <a:lum bright="15000" contrast="10000"/>
          </a:blip>
          <a:stretch>
            <a:fillRect/>
          </a:stretch>
        </p:blipFill>
        <p:spPr>
          <a:xfrm>
            <a:off x="214282" y="1214421"/>
            <a:ext cx="3786194" cy="252412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357686" y="1214422"/>
            <a:ext cx="47863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России Международный женский день впервые праздновался в 1913 году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Петербурге.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Его организаторы призывали добиваться экономического и политического равноправия женщин.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Одно из самых мощных выступлений женщин прошло в Петрограде 7 марта 1917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марта в России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p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1357298"/>
            <a:ext cx="3714775" cy="2787823"/>
          </a:xfrm>
          <a:prstGeom prst="rect">
            <a:avLst/>
          </a:prstGeom>
        </p:spPr>
      </p:pic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962618"/>
            <a:ext cx="3000396" cy="289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786314" y="1000108"/>
            <a:ext cx="41434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 1976 году Международный женский день был официально признан ООН.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Всеобщее признание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500570"/>
            <a:ext cx="87868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Сегодня 8 Марта – это праздник весны </a:t>
            </a:r>
            <a:b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 любви, дань уважения женщине!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>
            <a:lum bright="15000" contrast="15000"/>
          </a:blip>
          <a:stretch>
            <a:fillRect/>
          </a:stretch>
        </p:blipFill>
        <p:spPr>
          <a:xfrm>
            <a:off x="714348" y="714356"/>
            <a:ext cx="2802186" cy="377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142976" y="1428736"/>
            <a:ext cx="63579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Журчат ручьи, слепят лучи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тает лед, и сердце тает.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даже пень в весенний день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Березкой снова стать мечтает.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Веселый шмель гудит весеннюю тревогу.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Кричат задорные веселые скворцы.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Кричат скворцы во все концы: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«Весна вдет! Весне дорогу!»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 идет…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429000"/>
            <a:ext cx="3143272" cy="280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571612"/>
            <a:ext cx="1524000" cy="1524000"/>
          </a:xfrm>
          <a:prstGeom prst="rect">
            <a:avLst/>
          </a:prstGeom>
        </p:spPr>
      </p:pic>
      <p:pic>
        <p:nvPicPr>
          <p:cNvPr id="10" name="Рисунок 9" descr="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857760"/>
            <a:ext cx="1028698" cy="1677225"/>
          </a:xfrm>
          <a:prstGeom prst="rect">
            <a:avLst/>
          </a:prstGeom>
        </p:spPr>
      </p:pic>
      <p:pic>
        <p:nvPicPr>
          <p:cNvPr id="14" name="Рисунок 13" descr="с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643446"/>
            <a:ext cx="1666876" cy="1500198"/>
          </a:xfrm>
          <a:prstGeom prst="rect">
            <a:avLst/>
          </a:prstGeom>
        </p:spPr>
      </p:pic>
      <p:pic>
        <p:nvPicPr>
          <p:cNvPr id="18" name="Рисунок 17" descr="с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000372"/>
            <a:ext cx="1905000" cy="1905000"/>
          </a:xfrm>
          <a:prstGeom prst="rect">
            <a:avLst/>
          </a:prstGeom>
        </p:spPr>
      </p:pic>
      <p:pic>
        <p:nvPicPr>
          <p:cNvPr id="12" name="Рисунок 11" descr="с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00" y="3000372"/>
            <a:ext cx="1643074" cy="1693966"/>
          </a:xfrm>
          <a:prstGeom prst="rect">
            <a:avLst/>
          </a:prstGeom>
        </p:spPr>
      </p:pic>
      <p:pic>
        <p:nvPicPr>
          <p:cNvPr id="17" name="Рисунок 16" descr="с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116000"/>
            <a:ext cx="1428750" cy="1905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Дарите девочкам цветы!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40000"/>
            <a:ext cx="946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Аня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176000"/>
            <a:ext cx="19159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Альбина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40000"/>
            <a:ext cx="19883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Настя 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000" y="5940000"/>
            <a:ext cx="1946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Настя Ш.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000" y="2340000"/>
            <a:ext cx="13465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Ольга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000" y="4176000"/>
            <a:ext cx="1731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 descr="29318993_23014739_cvetok_v_karz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571480"/>
            <a:ext cx="3810000" cy="3810000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4546" y="4857760"/>
            <a:ext cx="485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Пусть будет вам любовь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                                            весенним небом,</a:t>
            </a:r>
            <a:r>
              <a:rPr lang="ru-RU" sz="2000" dirty="0" smtClean="0">
                <a:ea typeface="Times New Roman" pitchFamily="18" charset="0"/>
              </a:rPr>
              <a:t/>
            </a:r>
            <a:br>
              <a:rPr lang="ru-RU" sz="2000" dirty="0" smtClean="0"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Живой водой, насущным хлебом,</a:t>
            </a:r>
            <a:r>
              <a:rPr lang="ru-RU" sz="2000" dirty="0" smtClean="0">
                <a:ea typeface="Times New Roman" pitchFamily="18" charset="0"/>
              </a:rPr>
              <a:t/>
            </a:r>
            <a:br>
              <a:rPr lang="ru-RU" sz="2000" dirty="0" smtClean="0"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Призывной песней, весенним ветром,</a:t>
            </a:r>
            <a:r>
              <a:rPr lang="ru-RU" sz="2000" dirty="0" smtClean="0">
                <a:ea typeface="Times New Roman" pitchFamily="18" charset="0"/>
              </a:rPr>
              <a:t/>
            </a:r>
            <a:br>
              <a:rPr lang="ru-RU" sz="2000" dirty="0" smtClean="0"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Всем самым лучшим, самым светлым.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0.36198 -0.037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4775 0.222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22552 -0.28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0261 0.24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9253 -0.2652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33924 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Носик стальной,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Хвостик льняной,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Сквозь полотно проходит,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Конец себе находит.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4207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(Иголка с ниткой)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1142984"/>
            <a:ext cx="5857884" cy="206210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По реке взад, вперед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Ходит, бродит пароход.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Остановишь — горе!</a:t>
            </a:r>
            <a:endParaRPr lang="ru-RU" sz="2800" dirty="0" smtClean="0">
              <a:latin typeface="Arial" pitchFamily="34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Продырявит море!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швейного дела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5357826"/>
            <a:ext cx="1946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(Утюг)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513</Words>
  <Application>Microsoft Office PowerPoint</Application>
  <PresentationFormat>Экран (4:3)</PresentationFormat>
  <Paragraphs>155</Paragraphs>
  <Slides>27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seninvg07</dc:creator>
  <cp:lastModifiedBy>svg</cp:lastModifiedBy>
  <cp:revision>64</cp:revision>
  <dcterms:created xsi:type="dcterms:W3CDTF">2011-02-27T00:44:56Z</dcterms:created>
  <dcterms:modified xsi:type="dcterms:W3CDTF">2011-03-05T08:04:45Z</dcterms:modified>
</cp:coreProperties>
</file>