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8.png" ContentType="image/png"/>
  <Override PartName="/ppt/media/image4.png" ContentType="image/png"/>
  <Override PartName="/ppt/media/image17.png" ContentType="image/png"/>
  <Override PartName="/ppt/media/image13.png" ContentType="image/png"/>
  <Override PartName="/ppt/media/image9.png" ContentType="image/png"/>
  <Override PartName="/ppt/media/image5.png" ContentType="image/png"/>
  <Override PartName="/ppt/media/image1.png" ContentType="image/png"/>
  <Override PartName="/ppt/media/image14.png" ContentType="image/png"/>
  <Override PartName="/ppt/media/image10.png" ContentType="image/png"/>
  <Override PartName="/ppt/media/image6.png" ContentType="image/png"/>
  <Override PartName="/ppt/media/image2.png" ContentType="image/png"/>
  <Override PartName="/ppt/media/image15.png" ContentType="image/png"/>
  <Override PartName="/ppt/media/image11.png" ContentType="image/png"/>
  <Override PartName="/ppt/media/image7.png" ContentType="image/png"/>
  <Override PartName="/ppt/media/image3.png" ContentType="image/png"/>
  <Override PartName="/ppt/media/image16.png" ContentType="image/png"/>
  <Override PartName="/ppt/media/image12.png" ContentType="image/png"/>
  <Override PartName="/ppt/slideLayouts/slideLayout6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2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9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6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617184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2286000" y="5726160"/>
            <a:ext cx="617184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44824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448240" y="572616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2286000" y="572616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44824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2286000" y="5010120"/>
            <a:ext cx="6171840" cy="1371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6171840" cy="137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3011400" cy="137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448240" y="5010120"/>
            <a:ext cx="3011400" cy="137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2286000" y="2895480"/>
            <a:ext cx="6171840" cy="3485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2286000" y="572616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5448240" y="5010120"/>
            <a:ext cx="3011400" cy="137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2286000" y="5010120"/>
            <a:ext cx="6171840" cy="1371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3011400" cy="137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44824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448240" y="572616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44824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2286000" y="5726160"/>
            <a:ext cx="617112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617184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2286000" y="5726160"/>
            <a:ext cx="617184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44824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448240" y="572616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2286000" y="572616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44824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2286000" y="5010120"/>
            <a:ext cx="6171840" cy="1371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6171840" cy="137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3011400" cy="137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5448240" y="5010120"/>
            <a:ext cx="3011400" cy="137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6171840" cy="137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2286000" y="2895480"/>
            <a:ext cx="6171840" cy="3485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2286000" y="572616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5448240" y="5010120"/>
            <a:ext cx="3011400" cy="137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3011400" cy="137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44824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5448240" y="572616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44824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2286000" y="5726160"/>
            <a:ext cx="617112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617184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2286000" y="5726160"/>
            <a:ext cx="617184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44824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5448240" y="572616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2286000" y="572616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44824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6" name="PlaceHolder 2"/>
          <p:cNvSpPr>
            <a:spLocks noGrp="1"/>
          </p:cNvSpPr>
          <p:nvPr>
            <p:ph type="subTitle"/>
          </p:nvPr>
        </p:nvSpPr>
        <p:spPr>
          <a:xfrm>
            <a:off x="2286000" y="5010120"/>
            <a:ext cx="6171840" cy="1371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6171840" cy="137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3011400" cy="137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448240" y="5010120"/>
            <a:ext cx="3011400" cy="137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3011400" cy="137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5448240" y="5010120"/>
            <a:ext cx="3011400" cy="137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ubTitle"/>
          </p:nvPr>
        </p:nvSpPr>
        <p:spPr>
          <a:xfrm>
            <a:off x="2286000" y="2895480"/>
            <a:ext cx="6171840" cy="3485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2286000" y="572616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5448240" y="5010120"/>
            <a:ext cx="3011400" cy="137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3011400" cy="137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544824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5448240" y="572616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544824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2286000" y="5726160"/>
            <a:ext cx="617112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617184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2286000" y="5726160"/>
            <a:ext cx="617184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544824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5448240" y="572616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3" name="PlaceHolder 5"/>
          <p:cNvSpPr>
            <a:spLocks noGrp="1"/>
          </p:cNvSpPr>
          <p:nvPr>
            <p:ph type="body"/>
          </p:nvPr>
        </p:nvSpPr>
        <p:spPr>
          <a:xfrm>
            <a:off x="2286000" y="572616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544824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12" name="PlaceHolder 2"/>
          <p:cNvSpPr>
            <a:spLocks noGrp="1"/>
          </p:cNvSpPr>
          <p:nvPr>
            <p:ph type="subTitle"/>
          </p:nvPr>
        </p:nvSpPr>
        <p:spPr>
          <a:xfrm>
            <a:off x="2286000" y="5010120"/>
            <a:ext cx="6171840" cy="1371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6171840" cy="137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3011400" cy="137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5448240" y="5010120"/>
            <a:ext cx="3011400" cy="137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ubTitle"/>
          </p:nvPr>
        </p:nvSpPr>
        <p:spPr>
          <a:xfrm>
            <a:off x="2286000" y="2895480"/>
            <a:ext cx="6171840" cy="3485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2286000" y="572616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5448240" y="5010120"/>
            <a:ext cx="3011400" cy="137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3011400" cy="137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544824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5448240" y="572616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544824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2286000" y="5726160"/>
            <a:ext cx="617112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617184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2286000" y="5726160"/>
            <a:ext cx="617184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544824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5448240" y="572616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9" name="PlaceHolder 5"/>
          <p:cNvSpPr>
            <a:spLocks noGrp="1"/>
          </p:cNvSpPr>
          <p:nvPr>
            <p:ph type="body"/>
          </p:nvPr>
        </p:nvSpPr>
        <p:spPr>
          <a:xfrm>
            <a:off x="2286000" y="572616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2286000" y="2895480"/>
            <a:ext cx="6171840" cy="3485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544824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1" name="PlaceHolder 2"/>
          <p:cNvSpPr>
            <a:spLocks noGrp="1"/>
          </p:cNvSpPr>
          <p:nvPr>
            <p:ph type="subTitle"/>
          </p:nvPr>
        </p:nvSpPr>
        <p:spPr>
          <a:xfrm>
            <a:off x="2286000" y="5010120"/>
            <a:ext cx="6171840" cy="1371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6171840" cy="137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3011400" cy="137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5448240" y="5010120"/>
            <a:ext cx="3011400" cy="137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subTitle"/>
          </p:nvPr>
        </p:nvSpPr>
        <p:spPr>
          <a:xfrm>
            <a:off x="2286000" y="2895480"/>
            <a:ext cx="6171840" cy="3485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2286000" y="572616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5448240" y="5010120"/>
            <a:ext cx="3011400" cy="137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3011400" cy="137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544824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6" name="PlaceHolder 4"/>
          <p:cNvSpPr>
            <a:spLocks noGrp="1"/>
          </p:cNvSpPr>
          <p:nvPr>
            <p:ph type="body"/>
          </p:nvPr>
        </p:nvSpPr>
        <p:spPr>
          <a:xfrm>
            <a:off x="5448240" y="572616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544824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0" name="PlaceHolder 4"/>
          <p:cNvSpPr>
            <a:spLocks noGrp="1"/>
          </p:cNvSpPr>
          <p:nvPr>
            <p:ph type="body"/>
          </p:nvPr>
        </p:nvSpPr>
        <p:spPr>
          <a:xfrm>
            <a:off x="2286000" y="5726160"/>
            <a:ext cx="617112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2286000" y="572616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5448240" y="5010120"/>
            <a:ext cx="3011400" cy="137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617184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2286000" y="5726160"/>
            <a:ext cx="617184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544824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5448240" y="572616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8" name="PlaceHolder 5"/>
          <p:cNvSpPr>
            <a:spLocks noGrp="1"/>
          </p:cNvSpPr>
          <p:nvPr>
            <p:ph type="body"/>
          </p:nvPr>
        </p:nvSpPr>
        <p:spPr>
          <a:xfrm>
            <a:off x="2286000" y="572616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544824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3011400" cy="137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44824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5448240" y="572616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4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228600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448240" y="5010120"/>
            <a:ext cx="301140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2286000" y="5726160"/>
            <a:ext cx="6171120" cy="65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60">
            <a:solidFill>
              <a:srgbClr val="c0e4af"/>
            </a:solidFill>
            <a:round/>
          </a:ln>
        </p:spPr>
      </p:sp>
      <p:sp>
        <p:nvSpPr>
          <p:cNvPr id="1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240">
            <a:solidFill>
              <a:srgbClr val="c0e4af"/>
            </a:solidFill>
            <a:round/>
          </a:ln>
        </p:spPr>
      </p:sp>
      <p:sp>
        <p:nvSpPr>
          <p:cNvPr id="2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80">
            <a:solidFill>
              <a:srgbClr val="7fd13b"/>
            </a:solidFill>
            <a:round/>
          </a:ln>
        </p:spPr>
      </p:sp>
      <p:sp>
        <p:nvSpPr>
          <p:cNvPr id="3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rgbClr val="c0e4af"/>
          </a:solidFill>
        </p:spPr>
      </p:sp>
      <p:sp>
        <p:nvSpPr>
          <p:cNvPr id="4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7fd13b"/>
            </a:solidFill>
            <a:round/>
          </a:ln>
        </p:spPr>
      </p:sp>
      <p:sp>
        <p:nvSpPr>
          <p:cNvPr id="5" name="CustomShape 6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solidFill>
            <a:srgbClr val="7fd13b"/>
          </a:solidFill>
        </p:spPr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2286000" y="3124080"/>
            <a:ext cx="6171840" cy="189396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b="1" lang="ru-RU" sz="3000">
                <a:solidFill>
                  <a:srgbClr val="4e5b6f"/>
                </a:solidFill>
                <a:latin typeface="Century Schoolbook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dt"/>
          </p:nvPr>
        </p:nvSpPr>
        <p:spPr>
          <a:xfrm>
            <a:off x="9098280" y="221760"/>
            <a:ext cx="2285640" cy="3805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00000"/>
                </a:solidFill>
                <a:latin typeface="Century Schoolbook"/>
              </a:rPr>
              <a:t>21.3.12</a:t>
            </a:r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ftr"/>
          </p:nvPr>
        </p:nvSpPr>
        <p:spPr>
          <a:xfrm>
            <a:off x="9097920" y="2544840"/>
            <a:ext cx="3657240" cy="3837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9" name="CustomShape 10"/>
          <p:cNvSpPr/>
          <p:nvPr/>
        </p:nvSpPr>
        <p:spPr>
          <a:xfrm>
            <a:off x="380880" y="0"/>
            <a:ext cx="609120" cy="6857640"/>
          </a:xfrm>
          <a:prstGeom prst="rect">
            <a:avLst/>
          </a:prstGeom>
          <a:solidFill>
            <a:srgbClr val="c0e4af"/>
          </a:solidFill>
        </p:spPr>
      </p:sp>
      <p:sp>
        <p:nvSpPr>
          <p:cNvPr id="10" name="CustomShape 11"/>
          <p:cNvSpPr/>
          <p:nvPr/>
        </p:nvSpPr>
        <p:spPr>
          <a:xfrm>
            <a:off x="276480" y="0"/>
            <a:ext cx="104400" cy="6857640"/>
          </a:xfrm>
          <a:prstGeom prst="rect">
            <a:avLst/>
          </a:prstGeom>
          <a:solidFill>
            <a:srgbClr val="d7edce"/>
          </a:solidFill>
        </p:spPr>
      </p:sp>
      <p:sp>
        <p:nvSpPr>
          <p:cNvPr id="11" name="CustomShape 12"/>
          <p:cNvSpPr/>
          <p:nvPr/>
        </p:nvSpPr>
        <p:spPr>
          <a:xfrm>
            <a:off x="990720" y="0"/>
            <a:ext cx="181440" cy="6857640"/>
          </a:xfrm>
          <a:prstGeom prst="rect">
            <a:avLst/>
          </a:prstGeom>
          <a:solidFill>
            <a:srgbClr val="d7edce"/>
          </a:solidFill>
        </p:spPr>
      </p:sp>
      <p:sp>
        <p:nvSpPr>
          <p:cNvPr id="12" name="CustomShape 13"/>
          <p:cNvSpPr/>
          <p:nvPr/>
        </p:nvSpPr>
        <p:spPr>
          <a:xfrm>
            <a:off x="1141200" y="0"/>
            <a:ext cx="230040" cy="6857640"/>
          </a:xfrm>
          <a:prstGeom prst="rect">
            <a:avLst/>
          </a:prstGeom>
          <a:solidFill>
            <a:srgbClr val="ecf6e8"/>
          </a:solidFill>
        </p:spPr>
      </p:sp>
      <p:sp>
        <p:nvSpPr>
          <p:cNvPr id="13" name="Line 14"/>
          <p:cNvSpPr/>
          <p:nvPr/>
        </p:nvSpPr>
        <p:spPr>
          <a:xfrm>
            <a:off x="106200" y="0"/>
            <a:ext cx="0" cy="6858000"/>
          </a:xfrm>
          <a:prstGeom prst="line">
            <a:avLst/>
          </a:prstGeom>
          <a:ln w="57240">
            <a:solidFill>
              <a:srgbClr val="c0e4af"/>
            </a:solidFill>
            <a:round/>
          </a:ln>
        </p:spPr>
      </p:sp>
      <p:sp>
        <p:nvSpPr>
          <p:cNvPr id="14" name="Line 15"/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ln w="57240">
            <a:solidFill>
              <a:srgbClr val="ecf6e8"/>
            </a:solidFill>
            <a:round/>
          </a:ln>
        </p:spPr>
      </p:sp>
      <p:sp>
        <p:nvSpPr>
          <p:cNvPr id="15" name="Line 16"/>
          <p:cNvSpPr/>
          <p:nvPr/>
        </p:nvSpPr>
        <p:spPr>
          <a:xfrm>
            <a:off x="853920" y="0"/>
            <a:ext cx="0" cy="6858000"/>
          </a:xfrm>
          <a:prstGeom prst="line">
            <a:avLst/>
          </a:prstGeom>
          <a:ln w="57240">
            <a:solidFill>
              <a:srgbClr val="c0e4af"/>
            </a:solidFill>
            <a:round/>
          </a:ln>
        </p:spPr>
      </p:sp>
      <p:sp>
        <p:nvSpPr>
          <p:cNvPr id="16" name="Line 17"/>
          <p:cNvSpPr/>
          <p:nvPr/>
        </p:nvSpPr>
        <p:spPr>
          <a:xfrm>
            <a:off x="1726560" y="0"/>
            <a:ext cx="0" cy="6858000"/>
          </a:xfrm>
          <a:prstGeom prst="line">
            <a:avLst/>
          </a:prstGeom>
          <a:ln w="28440">
            <a:solidFill>
              <a:srgbClr val="c0e4af"/>
            </a:solidFill>
            <a:round/>
          </a:ln>
        </p:spPr>
      </p:sp>
      <p:sp>
        <p:nvSpPr>
          <p:cNvPr id="17" name="Line 18"/>
          <p:cNvSpPr/>
          <p:nvPr/>
        </p:nvSpPr>
        <p:spPr>
          <a:xfrm>
            <a:off x="1066680" y="0"/>
            <a:ext cx="0" cy="6858000"/>
          </a:xfrm>
          <a:prstGeom prst="line">
            <a:avLst/>
          </a:prstGeom>
          <a:ln w="9360">
            <a:solidFill>
              <a:srgbClr val="c0e4af"/>
            </a:solidFill>
            <a:round/>
          </a:ln>
        </p:spPr>
      </p:sp>
      <p:sp>
        <p:nvSpPr>
          <p:cNvPr id="18" name="Line 19"/>
          <p:cNvSpPr/>
          <p:nvPr/>
        </p:nvSpPr>
        <p:spPr>
          <a:xfrm>
            <a:off x="9113760" y="0"/>
            <a:ext cx="0" cy="6858000"/>
          </a:xfrm>
          <a:prstGeom prst="line">
            <a:avLst/>
          </a:prstGeom>
          <a:ln w="57240">
            <a:solidFill>
              <a:srgbClr val="c0e4af"/>
            </a:solidFill>
            <a:round/>
          </a:ln>
        </p:spPr>
      </p:sp>
      <p:sp>
        <p:nvSpPr>
          <p:cNvPr id="19" name="CustomShape 20"/>
          <p:cNvSpPr/>
          <p:nvPr/>
        </p:nvSpPr>
        <p:spPr>
          <a:xfrm>
            <a:off x="1219320" y="0"/>
            <a:ext cx="75960" cy="6857640"/>
          </a:xfrm>
          <a:prstGeom prst="rect">
            <a:avLst/>
          </a:prstGeom>
          <a:solidFill>
            <a:srgbClr val="c0e4af"/>
          </a:solidFill>
        </p:spPr>
      </p:sp>
      <p:sp>
        <p:nvSpPr>
          <p:cNvPr id="20" name="CustomShape 21"/>
          <p:cNvSpPr/>
          <p:nvPr/>
        </p:nvSpPr>
        <p:spPr>
          <a:xfrm>
            <a:off x="609480" y="3429000"/>
            <a:ext cx="1294920" cy="1294920"/>
          </a:xfrm>
          <a:prstGeom prst="ellipse">
            <a:avLst/>
          </a:prstGeom>
          <a:solidFill>
            <a:srgbClr val="7fd13b"/>
          </a:solidFill>
        </p:spPr>
      </p:sp>
      <p:sp>
        <p:nvSpPr>
          <p:cNvPr id="21" name="CustomShape 22"/>
          <p:cNvSpPr/>
          <p:nvPr/>
        </p:nvSpPr>
        <p:spPr>
          <a:xfrm>
            <a:off x="1309680" y="4866840"/>
            <a:ext cx="641160" cy="641160"/>
          </a:xfrm>
          <a:prstGeom prst="ellipse">
            <a:avLst/>
          </a:prstGeom>
          <a:solidFill>
            <a:srgbClr val="7fd13b"/>
          </a:solidFill>
        </p:spPr>
      </p:sp>
      <p:sp>
        <p:nvSpPr>
          <p:cNvPr id="22" name="CustomShape 23"/>
          <p:cNvSpPr/>
          <p:nvPr/>
        </p:nvSpPr>
        <p:spPr>
          <a:xfrm>
            <a:off x="1091160" y="5500800"/>
            <a:ext cx="136800" cy="136800"/>
          </a:xfrm>
          <a:prstGeom prst="ellipse">
            <a:avLst/>
          </a:prstGeom>
          <a:solidFill>
            <a:srgbClr val="7fd13b"/>
          </a:solidFill>
        </p:spPr>
      </p:sp>
      <p:sp>
        <p:nvSpPr>
          <p:cNvPr id="23" name="CustomShape 24"/>
          <p:cNvSpPr/>
          <p:nvPr/>
        </p:nvSpPr>
        <p:spPr>
          <a:xfrm>
            <a:off x="1664280" y="5788080"/>
            <a:ext cx="273960" cy="273960"/>
          </a:xfrm>
          <a:prstGeom prst="ellipse">
            <a:avLst/>
          </a:prstGeom>
          <a:solidFill>
            <a:srgbClr val="7fd13b"/>
          </a:solidFill>
        </p:spPr>
      </p:sp>
      <p:sp>
        <p:nvSpPr>
          <p:cNvPr id="24" name="CustomShape 25"/>
          <p:cNvSpPr/>
          <p:nvPr/>
        </p:nvSpPr>
        <p:spPr>
          <a:xfrm>
            <a:off x="1905120" y="4495680"/>
            <a:ext cx="365400" cy="365400"/>
          </a:xfrm>
          <a:prstGeom prst="ellipse">
            <a:avLst/>
          </a:prstGeom>
          <a:solidFill>
            <a:srgbClr val="7fd13b"/>
          </a:solidFill>
        </p:spPr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1325520" y="4928760"/>
            <a:ext cx="609120" cy="517320"/>
          </a:xfrm>
          <a:prstGeom prst="rect">
            <a:avLst/>
          </a:prstGeom>
        </p:spPr>
        <p:txBody>
          <a:bodyPr bIns="45000" lIns="90000" rIns="90000" tIns="45000"/>
          <a:p>
            <a:fld id="{71B1A1A1-61F1-4151-B141-2121B1B11191}" type="slidenum">
              <a:rPr lang="ru-RU">
                <a:solidFill>
                  <a:srgbClr val="000000"/>
                </a:solidFill>
                <a:latin typeface="Century Schoolbook"/>
              </a:rPr>
              <a:t>&lt;номер&gt;</a:t>
            </a:fld>
            <a:endParaRPr/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60">
            <a:solidFill>
              <a:srgbClr val="c0e4af"/>
            </a:solidFill>
            <a:round/>
          </a:ln>
        </p:spPr>
      </p:sp>
      <p:sp>
        <p:nvSpPr>
          <p:cNvPr id="60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240">
            <a:solidFill>
              <a:srgbClr val="c0e4af"/>
            </a:solidFill>
            <a:round/>
          </a:ln>
        </p:spPr>
      </p:sp>
      <p:sp>
        <p:nvSpPr>
          <p:cNvPr id="61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80">
            <a:solidFill>
              <a:srgbClr val="7fd13b"/>
            </a:solidFill>
            <a:round/>
          </a:ln>
        </p:spPr>
      </p:sp>
      <p:sp>
        <p:nvSpPr>
          <p:cNvPr id="62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rgbClr val="c0e4af"/>
          </a:solidFill>
        </p:spPr>
      </p:sp>
      <p:sp>
        <p:nvSpPr>
          <p:cNvPr id="63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7fd13b"/>
            </a:solidFill>
            <a:round/>
          </a:ln>
        </p:spPr>
      </p:sp>
      <p:sp>
        <p:nvSpPr>
          <p:cNvPr id="64" name="CustomShape 6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solidFill>
            <a:srgbClr val="7fd13b"/>
          </a:solidFill>
        </p:spPr>
      </p:sp>
      <p:sp>
        <p:nvSpPr>
          <p:cNvPr id="65" name="PlaceHolder 7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lang="ru-RU" sz="3000">
                <a:solidFill>
                  <a:srgbClr val="4e5b6f"/>
                </a:solidFill>
                <a:latin typeface="Century Schoolbook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66" name="PlaceHolder 8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entury Schoolbook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entury Schoolbook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>
                <a:solidFill>
                  <a:srgbClr val="000000"/>
                </a:solidFill>
                <a:latin typeface="Century Schoolbook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entury Schoolbook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>
                <a:solidFill>
                  <a:srgbClr val="000000"/>
                </a:solidFill>
                <a:latin typeface="Century Schoolbook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entury Schoolbook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entury Schoolbook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entury Schoolbook"/>
              </a:rPr>
              <a:t>Восьмой уровень структуры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entury Schoolbook"/>
              </a:rPr>
              <a:t>Девятый уровень структурыОбразец текста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entury Schoolbook"/>
              </a:rPr>
              <a:t>Второй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entury Schoolbook"/>
              </a:rPr>
              <a:t>Третий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entury Schoolbook"/>
              </a:rPr>
              <a:t>Четвертый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entury Schoolbook"/>
              </a:rPr>
              <a:t>Пятый уровень</a:t>
            </a:r>
            <a:endParaRPr/>
          </a:p>
        </p:txBody>
      </p:sp>
      <p:sp>
        <p:nvSpPr>
          <p:cNvPr id="67" name="PlaceHolder 9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00000"/>
                </a:solidFill>
                <a:latin typeface="Century Schoolbook"/>
              </a:rPr>
              <a:t>21.3.12</a:t>
            </a:r>
            <a:endParaRPr/>
          </a:p>
        </p:txBody>
      </p:sp>
      <p:sp>
        <p:nvSpPr>
          <p:cNvPr id="68" name="PlaceHolder 10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F1C1D1B1-8121-41E1-8191-6161A1C1A161}" type="slidenum">
              <a:rPr lang="ru-RU">
                <a:solidFill>
                  <a:srgbClr val="000000"/>
                </a:solidFill>
                <a:latin typeface="Century Schoolbook"/>
              </a:rPr>
              <a:t>&lt;номер&gt;</a:t>
            </a:fld>
            <a:endParaRPr/>
          </a:p>
        </p:txBody>
      </p:sp>
      <p:sp>
        <p:nvSpPr>
          <p:cNvPr id="69" name="PlaceHolder 11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60">
            <a:solidFill>
              <a:srgbClr val="c0e4af"/>
            </a:solidFill>
            <a:round/>
          </a:ln>
        </p:spPr>
      </p:sp>
      <p:sp>
        <p:nvSpPr>
          <p:cNvPr id="103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240">
            <a:solidFill>
              <a:srgbClr val="c0e4af"/>
            </a:solidFill>
            <a:round/>
          </a:ln>
        </p:spPr>
      </p:sp>
      <p:sp>
        <p:nvSpPr>
          <p:cNvPr id="104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80">
            <a:solidFill>
              <a:srgbClr val="7fd13b"/>
            </a:solidFill>
            <a:round/>
          </a:ln>
        </p:spPr>
      </p:sp>
      <p:sp>
        <p:nvSpPr>
          <p:cNvPr id="105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rgbClr val="c0e4af"/>
          </a:solidFill>
        </p:spPr>
      </p:sp>
      <p:sp>
        <p:nvSpPr>
          <p:cNvPr id="106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7fd13b"/>
            </a:solidFill>
            <a:round/>
          </a:ln>
        </p:spPr>
      </p:sp>
      <p:sp>
        <p:nvSpPr>
          <p:cNvPr id="107" name="CustomShape 6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solidFill>
            <a:srgbClr val="7fd13b"/>
          </a:solidFill>
        </p:spPr>
      </p:sp>
      <p:sp>
        <p:nvSpPr>
          <p:cNvPr id="108" name="Line 7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60">
            <a:solidFill>
              <a:srgbClr val="c0e4af"/>
            </a:solidFill>
            <a:round/>
          </a:ln>
        </p:spPr>
      </p:sp>
      <p:sp>
        <p:nvSpPr>
          <p:cNvPr id="109" name="CustomShape 8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solidFill>
            <a:srgbClr val="7fd13b"/>
          </a:solidFill>
        </p:spPr>
      </p:sp>
      <p:sp>
        <p:nvSpPr>
          <p:cNvPr id="110" name="PlaceHolder 9"/>
          <p:cNvSpPr>
            <a:spLocks noGrp="1"/>
          </p:cNvSpPr>
          <p:nvPr>
            <p:ph type="title"/>
          </p:nvPr>
        </p:nvSpPr>
        <p:spPr>
          <a:xfrm>
            <a:off x="6733440" y="274320"/>
            <a:ext cx="6309000" cy="45684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b="1" lang="ru-RU" sz="2000">
                <a:solidFill>
                  <a:srgbClr val="4e5b6f"/>
                </a:solidFill>
                <a:latin typeface="Century Schoolbook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11" name="CustomShape 10"/>
          <p:cNvSpPr/>
          <p:nvPr/>
        </p:nvSpPr>
        <p:spPr>
          <a:xfrm>
            <a:off x="0" y="0"/>
            <a:ext cx="6171840" cy="6857640"/>
          </a:xfrm>
          <a:prstGeom prst="rect">
            <a:avLst/>
          </a:prstGeom>
          <a:solidFill>
            <a:srgbClr val="d6ecff"/>
          </a:solidFill>
        </p:spPr>
        <p:txBody>
          <a:bodyPr bIns="45000" lIns="90000" rIns="90000" tIns="45000"/>
          <a:p>
            <a:pPr algn="ctr"/>
            <a:r>
              <a:rPr lang="ru-RU" sz="3200">
                <a:solidFill>
                  <a:srgbClr val="000000"/>
                </a:solidFill>
                <a:latin typeface="Century Schoolbook"/>
              </a:rPr>
              <a:t>Вставка рисунка</a:t>
            </a:r>
            <a:endParaRPr/>
          </a:p>
        </p:txBody>
      </p:sp>
      <p:sp>
        <p:nvSpPr>
          <p:cNvPr id="112" name="PlaceHolder 11"/>
          <p:cNvSpPr>
            <a:spLocks noGrp="1"/>
          </p:cNvSpPr>
          <p:nvPr>
            <p:ph type="body"/>
          </p:nvPr>
        </p:nvSpPr>
        <p:spPr>
          <a:xfrm>
            <a:off x="6765840" y="264960"/>
            <a:ext cx="1523520" cy="49557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ru-RU" sz="1200">
                <a:solidFill>
                  <a:srgbClr val="4e5b6f"/>
                </a:solidFill>
                <a:latin typeface="Century Schoolbook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1200">
                <a:solidFill>
                  <a:srgbClr val="4e5b6f"/>
                </a:solidFill>
                <a:latin typeface="Century Schoolbook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1200">
                <a:solidFill>
                  <a:srgbClr val="4e5b6f"/>
                </a:solidFill>
                <a:latin typeface="Century Schoolbook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1200">
                <a:solidFill>
                  <a:srgbClr val="4e5b6f"/>
                </a:solidFill>
                <a:latin typeface="Century Schoolbook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1200">
                <a:solidFill>
                  <a:srgbClr val="4e5b6f"/>
                </a:solidFill>
                <a:latin typeface="Century Schoolbook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1200">
                <a:solidFill>
                  <a:srgbClr val="4e5b6f"/>
                </a:solidFill>
                <a:latin typeface="Century Schoolbook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1200">
                <a:solidFill>
                  <a:srgbClr val="4e5b6f"/>
                </a:solidFill>
                <a:latin typeface="Century Schoolbook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 sz="1200">
                <a:solidFill>
                  <a:srgbClr val="4e5b6f"/>
                </a:solidFill>
                <a:latin typeface="Century Schoolbook"/>
              </a:rPr>
              <a:t>Восьмой уровень структуры</a:t>
            </a:r>
            <a:endParaRPr/>
          </a:p>
          <a:p>
            <a:r>
              <a:rPr lang="ru-RU" sz="1200">
                <a:solidFill>
                  <a:srgbClr val="4e5b6f"/>
                </a:solidFill>
                <a:latin typeface="Century Schoolbook"/>
              </a:rPr>
              <a:t>Девятый уровень структурыОбразец текста</a:t>
            </a:r>
            <a:endParaRPr/>
          </a:p>
        </p:txBody>
      </p:sp>
      <p:sp>
        <p:nvSpPr>
          <p:cNvPr id="113" name="Line 12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114" name="CustomShape 13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rgbClr val="c0e4af"/>
          </a:solidFill>
        </p:spPr>
      </p:sp>
      <p:sp>
        <p:nvSpPr>
          <p:cNvPr id="115" name="Line 14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7fd13b"/>
            </a:solidFill>
            <a:round/>
          </a:ln>
        </p:spPr>
      </p:sp>
      <p:sp>
        <p:nvSpPr>
          <p:cNvPr id="116" name="Line 15"/>
          <p:cNvSpPr/>
          <p:nvPr/>
        </p:nvSpPr>
        <p:spPr>
          <a:xfrm>
            <a:off x="6248160" y="0"/>
            <a:ext cx="0" cy="6858000"/>
          </a:xfrm>
          <a:prstGeom prst="line">
            <a:avLst/>
          </a:prstGeom>
          <a:ln w="38160">
            <a:solidFill>
              <a:srgbClr val="c0e4af"/>
            </a:solidFill>
            <a:round/>
          </a:ln>
        </p:spPr>
      </p:sp>
      <p:sp>
        <p:nvSpPr>
          <p:cNvPr id="117" name="Line 16"/>
          <p:cNvSpPr/>
          <p:nvPr/>
        </p:nvSpPr>
        <p:spPr>
          <a:xfrm>
            <a:off x="6192000" y="0"/>
            <a:ext cx="0" cy="6858000"/>
          </a:xfrm>
          <a:prstGeom prst="line">
            <a:avLst/>
          </a:prstGeom>
          <a:ln w="12600">
            <a:solidFill>
              <a:srgbClr val="7fd13b"/>
            </a:solidFill>
            <a:round/>
          </a:ln>
        </p:spPr>
      </p:sp>
      <p:sp>
        <p:nvSpPr>
          <p:cNvPr id="118" name="PlaceHolder 17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00000"/>
                </a:solidFill>
                <a:latin typeface="Century Schoolbook"/>
              </a:rPr>
              <a:t>21.3.12</a:t>
            </a:r>
            <a:endParaRPr/>
          </a:p>
        </p:txBody>
      </p:sp>
      <p:sp>
        <p:nvSpPr>
          <p:cNvPr id="119" name="PlaceHolder 18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31114181-1111-41C1-A1B1-81A111919191}" type="slidenum">
              <a:rPr lang="ru-RU">
                <a:solidFill>
                  <a:srgbClr val="000000"/>
                </a:solidFill>
                <a:latin typeface="Century Schoolbook"/>
              </a:rPr>
              <a:t>&lt;номер&gt;</a:t>
            </a:fld>
            <a:endParaRPr/>
          </a:p>
        </p:txBody>
      </p:sp>
      <p:sp>
        <p:nvSpPr>
          <p:cNvPr id="120" name="PlaceHolder 19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60">
            <a:solidFill>
              <a:srgbClr val="c0e4af"/>
            </a:solidFill>
            <a:round/>
          </a:ln>
        </p:spPr>
      </p:sp>
      <p:sp>
        <p:nvSpPr>
          <p:cNvPr id="154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240">
            <a:solidFill>
              <a:srgbClr val="c0e4af"/>
            </a:solidFill>
            <a:round/>
          </a:ln>
        </p:spPr>
      </p:sp>
      <p:sp>
        <p:nvSpPr>
          <p:cNvPr id="155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80">
            <a:solidFill>
              <a:srgbClr val="7fd13b"/>
            </a:solidFill>
            <a:round/>
          </a:ln>
        </p:spPr>
      </p:sp>
      <p:sp>
        <p:nvSpPr>
          <p:cNvPr id="156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rgbClr val="c0e4af"/>
          </a:solidFill>
        </p:spPr>
      </p:sp>
      <p:sp>
        <p:nvSpPr>
          <p:cNvPr id="157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7fd13b"/>
            </a:solidFill>
            <a:round/>
          </a:ln>
        </p:spPr>
      </p:sp>
      <p:sp>
        <p:nvSpPr>
          <p:cNvPr id="158" name="CustomShape 6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solidFill>
            <a:srgbClr val="7fd13b"/>
          </a:solidFill>
        </p:spPr>
      </p:sp>
      <p:sp>
        <p:nvSpPr>
          <p:cNvPr id="159" name="PlaceHolder 7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lang="ru-RU" sz="3000">
                <a:solidFill>
                  <a:srgbClr val="4e5b6f"/>
                </a:solidFill>
                <a:latin typeface="Century Schoolbook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60" name="PlaceHolder 8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00000"/>
                </a:solidFill>
                <a:latin typeface="Century Schoolbook"/>
              </a:rPr>
              <a:t>21.3.12</a:t>
            </a:r>
            <a:endParaRPr/>
          </a:p>
        </p:txBody>
      </p:sp>
      <p:sp>
        <p:nvSpPr>
          <p:cNvPr id="161" name="PlaceHolder 9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62" name="PlaceHolder 10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B1519181-0181-4131-9111-11F181517171}" type="slidenum">
              <a:rPr lang="ru-RU">
                <a:solidFill>
                  <a:srgbClr val="000000"/>
                </a:solidFill>
                <a:latin typeface="Century Schoolbook"/>
              </a:rPr>
              <a:t>&lt;номер&gt;</a:t>
            </a:fld>
            <a:endParaRPr/>
          </a:p>
        </p:txBody>
      </p:sp>
      <p:sp>
        <p:nvSpPr>
          <p:cNvPr id="163" name="PlaceHolder 11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57240" cy="457164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entury Schoolbook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entury Schoolbook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>
                <a:solidFill>
                  <a:srgbClr val="000000"/>
                </a:solidFill>
                <a:latin typeface="Century Schoolbook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entury Schoolbook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>
                <a:solidFill>
                  <a:srgbClr val="000000"/>
                </a:solidFill>
                <a:latin typeface="Century Schoolbook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entury Schoolbook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entury Schoolbook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entury Schoolbook"/>
              </a:rPr>
              <a:t>Восьмой уровень структуры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entury Schoolbook"/>
              </a:rPr>
              <a:t>Девятый уровень структурыОбразец текста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entury Schoolbook"/>
              </a:rPr>
              <a:t>Второй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entury Schoolbook"/>
              </a:rPr>
              <a:t>Третий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entury Schoolbook"/>
              </a:rPr>
              <a:t>Четвертый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entury Schoolbook"/>
              </a:rPr>
              <a:t>Пятый уровень</a:t>
            </a:r>
            <a:endParaRPr/>
          </a:p>
        </p:txBody>
      </p:sp>
      <p:sp>
        <p:nvSpPr>
          <p:cNvPr id="164" name="PlaceHolder 12"/>
          <p:cNvSpPr>
            <a:spLocks noGrp="1"/>
          </p:cNvSpPr>
          <p:nvPr>
            <p:ph type="body"/>
          </p:nvPr>
        </p:nvSpPr>
        <p:spPr>
          <a:xfrm>
            <a:off x="4270320" y="1600200"/>
            <a:ext cx="3657240" cy="457164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ru-RU" sz="1200">
                <a:solidFill>
                  <a:srgbClr val="4e5b6f"/>
                </a:solidFill>
                <a:latin typeface="Century Schoolbook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1200">
                <a:solidFill>
                  <a:srgbClr val="4e5b6f"/>
                </a:solidFill>
                <a:latin typeface="Century Schoolbook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1200">
                <a:solidFill>
                  <a:srgbClr val="4e5b6f"/>
                </a:solidFill>
                <a:latin typeface="Century Schoolbook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1200">
                <a:solidFill>
                  <a:srgbClr val="4e5b6f"/>
                </a:solidFill>
                <a:latin typeface="Century Schoolbook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1200">
                <a:solidFill>
                  <a:srgbClr val="4e5b6f"/>
                </a:solidFill>
                <a:latin typeface="Century Schoolbook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1200">
                <a:solidFill>
                  <a:srgbClr val="4e5b6f"/>
                </a:solidFill>
                <a:latin typeface="Century Schoolbook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1200">
                <a:solidFill>
                  <a:srgbClr val="4e5b6f"/>
                </a:solidFill>
                <a:latin typeface="Century Schoolbook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 sz="1200">
                <a:solidFill>
                  <a:srgbClr val="4e5b6f"/>
                </a:solidFill>
                <a:latin typeface="Century Schoolbook"/>
              </a:rPr>
              <a:t>Восьмой уровень структуры</a:t>
            </a:r>
            <a:endParaRPr/>
          </a:p>
          <a:p>
            <a:r>
              <a:rPr lang="ru-RU" sz="1200">
                <a:solidFill>
                  <a:srgbClr val="4e5b6f"/>
                </a:solidFill>
                <a:latin typeface="Century Schoolbook"/>
              </a:rPr>
              <a:t>Девятый уровень структурыОбразец текста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entury Schoolbook"/>
              </a:rPr>
              <a:t>Второй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entury Schoolbook"/>
              </a:rPr>
              <a:t>Третий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entury Schoolbook"/>
              </a:rPr>
              <a:t>Четвертый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entury Schoolbook"/>
              </a:rPr>
              <a:t>Пятый уровень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60">
            <a:solidFill>
              <a:srgbClr val="c0e4af"/>
            </a:solidFill>
            <a:round/>
          </a:ln>
        </p:spPr>
      </p:sp>
      <p:sp>
        <p:nvSpPr>
          <p:cNvPr id="198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240">
            <a:solidFill>
              <a:srgbClr val="c0e4af"/>
            </a:solidFill>
            <a:round/>
          </a:ln>
        </p:spPr>
      </p:sp>
      <p:sp>
        <p:nvSpPr>
          <p:cNvPr id="199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80">
            <a:solidFill>
              <a:srgbClr val="7fd13b"/>
            </a:solidFill>
            <a:round/>
          </a:ln>
        </p:spPr>
      </p:sp>
      <p:sp>
        <p:nvSpPr>
          <p:cNvPr id="200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rgbClr val="c0e4af"/>
          </a:solidFill>
        </p:spPr>
      </p:sp>
      <p:sp>
        <p:nvSpPr>
          <p:cNvPr id="201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7fd13b"/>
            </a:solidFill>
            <a:round/>
          </a:ln>
        </p:spPr>
      </p:sp>
      <p:sp>
        <p:nvSpPr>
          <p:cNvPr id="202" name="CustomShape 6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solidFill>
            <a:srgbClr val="7fd13b"/>
          </a:solidFill>
        </p:spPr>
      </p:sp>
      <p:sp>
        <p:nvSpPr>
          <p:cNvPr id="203" name="PlaceHolder 7"/>
          <p:cNvSpPr>
            <a:spLocks noGrp="1"/>
          </p:cNvSpPr>
          <p:nvPr>
            <p:ph type="title"/>
          </p:nvPr>
        </p:nvSpPr>
        <p:spPr>
          <a:xfrm>
            <a:off x="457200" y="272880"/>
            <a:ext cx="7543440" cy="114264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lang="ru-RU" sz="3000">
                <a:solidFill>
                  <a:srgbClr val="4e5b6f"/>
                </a:solidFill>
                <a:latin typeface="Century Schoolbook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204" name="PlaceHolder 8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00000"/>
                </a:solidFill>
                <a:latin typeface="Century Schoolbook"/>
              </a:rPr>
              <a:t>21.3.12</a:t>
            </a:r>
            <a:endParaRPr/>
          </a:p>
        </p:txBody>
      </p:sp>
      <p:sp>
        <p:nvSpPr>
          <p:cNvPr id="205" name="PlaceHolder 9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06" name="PlaceHolder 10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C15151E1-7131-4151-81B1-41F1818111E1}" type="slidenum">
              <a:rPr lang="ru-RU">
                <a:solidFill>
                  <a:srgbClr val="000000"/>
                </a:solidFill>
                <a:latin typeface="Century Schoolbook"/>
              </a:rPr>
              <a:t>&lt;номер&gt;</a:t>
            </a:fld>
            <a:endParaRPr/>
          </a:p>
        </p:txBody>
      </p:sp>
      <p:sp>
        <p:nvSpPr>
          <p:cNvPr id="207" name="PlaceHolder 11"/>
          <p:cNvSpPr>
            <a:spLocks noGrp="1"/>
          </p:cNvSpPr>
          <p:nvPr>
            <p:ph type="body"/>
          </p:nvPr>
        </p:nvSpPr>
        <p:spPr>
          <a:xfrm>
            <a:off x="457200" y="2362320"/>
            <a:ext cx="3657240" cy="388584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ru-RU" sz="1200">
                <a:solidFill>
                  <a:srgbClr val="4e5b6f"/>
                </a:solidFill>
                <a:latin typeface="Century Schoolbook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1200">
                <a:solidFill>
                  <a:srgbClr val="4e5b6f"/>
                </a:solidFill>
                <a:latin typeface="Century Schoolbook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1200">
                <a:solidFill>
                  <a:srgbClr val="4e5b6f"/>
                </a:solidFill>
                <a:latin typeface="Century Schoolbook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1200">
                <a:solidFill>
                  <a:srgbClr val="4e5b6f"/>
                </a:solidFill>
                <a:latin typeface="Century Schoolbook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1200">
                <a:solidFill>
                  <a:srgbClr val="4e5b6f"/>
                </a:solidFill>
                <a:latin typeface="Century Schoolbook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1200">
                <a:solidFill>
                  <a:srgbClr val="4e5b6f"/>
                </a:solidFill>
                <a:latin typeface="Century Schoolbook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1200">
                <a:solidFill>
                  <a:srgbClr val="4e5b6f"/>
                </a:solidFill>
                <a:latin typeface="Century Schoolbook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 sz="1200">
                <a:solidFill>
                  <a:srgbClr val="4e5b6f"/>
                </a:solidFill>
                <a:latin typeface="Century Schoolbook"/>
              </a:rPr>
              <a:t>Восьмой уровень структуры</a:t>
            </a:r>
            <a:endParaRPr/>
          </a:p>
          <a:p>
            <a:r>
              <a:rPr lang="ru-RU" sz="1200">
                <a:solidFill>
                  <a:srgbClr val="4e5b6f"/>
                </a:solidFill>
                <a:latin typeface="Century Schoolbook"/>
              </a:rPr>
              <a:t>Девятый уровень структурыОбразец текста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entury Schoolbook"/>
              </a:rPr>
              <a:t>Второй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entury Schoolbook"/>
              </a:rPr>
              <a:t>Третий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entury Schoolbook"/>
              </a:rPr>
              <a:t>Четвертый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entury Schoolbook"/>
              </a:rPr>
              <a:t>Пятый уровень</a:t>
            </a:r>
            <a:endParaRPr/>
          </a:p>
        </p:txBody>
      </p:sp>
      <p:sp>
        <p:nvSpPr>
          <p:cNvPr id="208" name="PlaceHolder 12"/>
          <p:cNvSpPr>
            <a:spLocks noGrp="1"/>
          </p:cNvSpPr>
          <p:nvPr>
            <p:ph type="body"/>
          </p:nvPr>
        </p:nvSpPr>
        <p:spPr>
          <a:xfrm>
            <a:off x="4371840" y="2362320"/>
            <a:ext cx="3657240" cy="388584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buSzPct val="45000"/>
              <a:buFont typeface="StarSymbol"/>
              <a:buChar char=""/>
            </a:pPr>
            <a:r>
              <a:rPr b="1" lang="ru-RU" sz="1400">
                <a:solidFill>
                  <a:srgbClr val="ffffff"/>
                </a:solidFill>
                <a:latin typeface="Century Schoolbook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b="1" lang="ru-RU" sz="1400">
                <a:solidFill>
                  <a:srgbClr val="ffffff"/>
                </a:solidFill>
                <a:latin typeface="Century Schoolbook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b="1" lang="ru-RU" sz="1400">
                <a:solidFill>
                  <a:srgbClr val="ffffff"/>
                </a:solidFill>
                <a:latin typeface="Century Schoolbook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b="1" lang="ru-RU" sz="1400">
                <a:solidFill>
                  <a:srgbClr val="ffffff"/>
                </a:solidFill>
                <a:latin typeface="Century Schoolbook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b="1" lang="ru-RU" sz="1400">
                <a:solidFill>
                  <a:srgbClr val="ffffff"/>
                </a:solidFill>
                <a:latin typeface="Century Schoolbook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ru-RU" sz="1400">
                <a:solidFill>
                  <a:srgbClr val="ffffff"/>
                </a:solidFill>
                <a:latin typeface="Century Schoolbook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b="1" lang="ru-RU" sz="1400">
                <a:solidFill>
                  <a:srgbClr val="ffffff"/>
                </a:solidFill>
                <a:latin typeface="Century Schoolbook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b="1" lang="ru-RU" sz="1400">
                <a:solidFill>
                  <a:srgbClr val="ffffff"/>
                </a:solidFill>
                <a:latin typeface="Century Schoolbook"/>
              </a:rPr>
              <a:t>Восьмой уровень структуры</a:t>
            </a:r>
            <a:endParaRPr/>
          </a:p>
          <a:p>
            <a:r>
              <a:rPr b="1" lang="ru-RU" sz="1400">
                <a:solidFill>
                  <a:srgbClr val="ffffff"/>
                </a:solidFill>
                <a:latin typeface="Century Schoolbook"/>
              </a:rPr>
              <a:t>Девятый уровень структурыОбразец текста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entury Schoolbook"/>
              </a:rPr>
              <a:t>Второй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entury Schoolbook"/>
              </a:rPr>
              <a:t>Третий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entury Schoolbook"/>
              </a:rPr>
              <a:t>Четвертый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entury Schoolbook"/>
              </a:rPr>
              <a:t>Пятый уровень</a:t>
            </a:r>
            <a:endParaRPr/>
          </a:p>
        </p:txBody>
      </p:sp>
      <p:sp>
        <p:nvSpPr>
          <p:cNvPr id="209" name="PlaceHolder 13"/>
          <p:cNvSpPr>
            <a:spLocks noGrp="1"/>
          </p:cNvSpPr>
          <p:nvPr>
            <p:ph type="body"/>
          </p:nvPr>
        </p:nvSpPr>
        <p:spPr>
          <a:xfrm>
            <a:off x="457200" y="1569600"/>
            <a:ext cx="3657240" cy="65808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buSzPct val="45000"/>
              <a:buFont typeface="StarSymbol"/>
              <a:buChar char=""/>
            </a:pPr>
            <a:r>
              <a:rPr b="1" lang="ru-RU" sz="2000">
                <a:solidFill>
                  <a:srgbClr val="ffffff"/>
                </a:solidFill>
                <a:latin typeface="Century Schoolbook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b="1" lang="ru-RU" sz="2000">
                <a:solidFill>
                  <a:srgbClr val="ffffff"/>
                </a:solidFill>
                <a:latin typeface="Century Schoolbook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b="1" lang="ru-RU" sz="2000">
                <a:solidFill>
                  <a:srgbClr val="ffffff"/>
                </a:solidFill>
                <a:latin typeface="Century Schoolbook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b="1" lang="ru-RU" sz="2000">
                <a:solidFill>
                  <a:srgbClr val="ffffff"/>
                </a:solidFill>
                <a:latin typeface="Century Schoolbook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b="1" lang="ru-RU" sz="2000">
                <a:solidFill>
                  <a:srgbClr val="ffffff"/>
                </a:solidFill>
                <a:latin typeface="Century Schoolbook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ru-RU" sz="2000">
                <a:solidFill>
                  <a:srgbClr val="ffffff"/>
                </a:solidFill>
                <a:latin typeface="Century Schoolbook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b="1" lang="ru-RU" sz="2000">
                <a:solidFill>
                  <a:srgbClr val="ffffff"/>
                </a:solidFill>
                <a:latin typeface="Century Schoolbook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b="1" lang="ru-RU" sz="2000">
                <a:solidFill>
                  <a:srgbClr val="ffffff"/>
                </a:solidFill>
                <a:latin typeface="Century Schoolbook"/>
              </a:rPr>
              <a:t>Восьмой уровень структуры</a:t>
            </a:r>
            <a:endParaRPr/>
          </a:p>
          <a:p>
            <a:r>
              <a:rPr b="1" lang="ru-RU" sz="2000">
                <a:solidFill>
                  <a:srgbClr val="ffffff"/>
                </a:solidFill>
                <a:latin typeface="Century Schoolbook"/>
              </a:rPr>
              <a:t>Девятый уровень структурыОбразец текста</a:t>
            </a:r>
            <a:endParaRPr/>
          </a:p>
        </p:txBody>
      </p:sp>
      <p:sp>
        <p:nvSpPr>
          <p:cNvPr id="210" name="PlaceHolder 14"/>
          <p:cNvSpPr>
            <a:spLocks noGrp="1"/>
          </p:cNvSpPr>
          <p:nvPr>
            <p:ph type="body"/>
          </p:nvPr>
        </p:nvSpPr>
        <p:spPr>
          <a:xfrm>
            <a:off x="4343400" y="1569600"/>
            <a:ext cx="3657240" cy="65808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buSzPct val="45000"/>
              <a:buFont typeface="StarSymbol"/>
              <a:buChar char=""/>
            </a:pPr>
            <a:r>
              <a:rPr b="1" lang="ru-RU" sz="2000">
                <a:solidFill>
                  <a:srgbClr val="ffffff"/>
                </a:solidFill>
                <a:latin typeface="Century Schoolbook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b="1" lang="ru-RU" sz="2000">
                <a:solidFill>
                  <a:srgbClr val="ffffff"/>
                </a:solidFill>
                <a:latin typeface="Century Schoolbook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b="1" lang="ru-RU" sz="2000">
                <a:solidFill>
                  <a:srgbClr val="ffffff"/>
                </a:solidFill>
                <a:latin typeface="Century Schoolbook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b="1" lang="ru-RU" sz="2000">
                <a:solidFill>
                  <a:srgbClr val="ffffff"/>
                </a:solidFill>
                <a:latin typeface="Century Schoolbook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b="1" lang="ru-RU" sz="2000">
                <a:solidFill>
                  <a:srgbClr val="ffffff"/>
                </a:solidFill>
                <a:latin typeface="Century Schoolbook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ru-RU" sz="2000">
                <a:solidFill>
                  <a:srgbClr val="ffffff"/>
                </a:solidFill>
                <a:latin typeface="Century Schoolbook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b="1" lang="ru-RU" sz="2000">
                <a:solidFill>
                  <a:srgbClr val="ffffff"/>
                </a:solidFill>
                <a:latin typeface="Century Schoolbook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b="1" lang="ru-RU" sz="2000">
                <a:solidFill>
                  <a:srgbClr val="ffffff"/>
                </a:solidFill>
                <a:latin typeface="Century Schoolbook"/>
              </a:rPr>
              <a:t>Восьмой уровень структуры</a:t>
            </a:r>
            <a:endParaRPr/>
          </a:p>
          <a:p>
            <a:r>
              <a:rPr b="1" lang="ru-RU" sz="2000">
                <a:solidFill>
                  <a:srgbClr val="ffffff"/>
                </a:solidFill>
                <a:latin typeface="Century Schoolbook"/>
              </a:rPr>
              <a:t>Девятый уровень структурыОбразец текста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60">
            <a:solidFill>
              <a:srgbClr val="c0e4af"/>
            </a:solidFill>
            <a:round/>
          </a:ln>
        </p:spPr>
      </p:sp>
      <p:sp>
        <p:nvSpPr>
          <p:cNvPr id="244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240">
            <a:solidFill>
              <a:srgbClr val="c0e4af"/>
            </a:solidFill>
            <a:round/>
          </a:ln>
        </p:spPr>
      </p:sp>
      <p:sp>
        <p:nvSpPr>
          <p:cNvPr id="245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80">
            <a:solidFill>
              <a:srgbClr val="7fd13b"/>
            </a:solidFill>
            <a:round/>
          </a:ln>
        </p:spPr>
      </p:sp>
      <p:sp>
        <p:nvSpPr>
          <p:cNvPr id="246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rgbClr val="c0e4af"/>
          </a:solidFill>
        </p:spPr>
      </p:sp>
      <p:sp>
        <p:nvSpPr>
          <p:cNvPr id="247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7fd13b"/>
            </a:solidFill>
            <a:round/>
          </a:ln>
        </p:spPr>
      </p:sp>
      <p:sp>
        <p:nvSpPr>
          <p:cNvPr id="248" name="CustomShape 6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solidFill>
            <a:srgbClr val="7fd13b"/>
          </a:solidFill>
        </p:spPr>
      </p:sp>
      <p:sp>
        <p:nvSpPr>
          <p:cNvPr id="249" name="PlaceHolder 7"/>
          <p:cNvSpPr>
            <a:spLocks noGrp="1"/>
          </p:cNvSpPr>
          <p:nvPr>
            <p:ph type="title"/>
          </p:nvPr>
        </p:nvSpPr>
        <p:spPr>
          <a:xfrm>
            <a:off x="2286000" y="2895480"/>
            <a:ext cx="6171840" cy="205308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b="1" lang="ru-RU" sz="3000">
                <a:solidFill>
                  <a:srgbClr val="4e5b6f"/>
                </a:solidFill>
                <a:latin typeface="Century Schoolbook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250" name="PlaceHolder 8"/>
          <p:cNvSpPr>
            <a:spLocks noGrp="1"/>
          </p:cNvSpPr>
          <p:nvPr>
            <p:ph type="body"/>
          </p:nvPr>
        </p:nvSpPr>
        <p:spPr>
          <a:xfrm>
            <a:off x="2286000" y="5010120"/>
            <a:ext cx="6171840" cy="137124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b="1" lang="ru-RU">
                <a:solidFill>
                  <a:srgbClr val="4e5b6f"/>
                </a:solidFill>
                <a:latin typeface="Century Schoolbook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b="1" lang="ru-RU">
                <a:solidFill>
                  <a:srgbClr val="4e5b6f"/>
                </a:solidFill>
                <a:latin typeface="Century Schoolbook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b="1" lang="ru-RU">
                <a:solidFill>
                  <a:srgbClr val="4e5b6f"/>
                </a:solidFill>
                <a:latin typeface="Century Schoolbook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b="1" lang="ru-RU">
                <a:solidFill>
                  <a:srgbClr val="4e5b6f"/>
                </a:solidFill>
                <a:latin typeface="Century Schoolbook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b="1" lang="ru-RU">
                <a:solidFill>
                  <a:srgbClr val="4e5b6f"/>
                </a:solidFill>
                <a:latin typeface="Century Schoolbook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ru-RU">
                <a:solidFill>
                  <a:srgbClr val="4e5b6f"/>
                </a:solidFill>
                <a:latin typeface="Century Schoolbook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b="1" lang="ru-RU">
                <a:solidFill>
                  <a:srgbClr val="4e5b6f"/>
                </a:solidFill>
                <a:latin typeface="Century Schoolbook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b="1" lang="ru-RU">
                <a:solidFill>
                  <a:srgbClr val="4e5b6f"/>
                </a:solidFill>
                <a:latin typeface="Century Schoolbook"/>
              </a:rPr>
              <a:t>Восьмой уровень структуры</a:t>
            </a:r>
            <a:endParaRPr/>
          </a:p>
          <a:p>
            <a:r>
              <a:rPr b="1" lang="ru-RU">
                <a:solidFill>
                  <a:srgbClr val="4e5b6f"/>
                </a:solidFill>
                <a:latin typeface="Century Schoolbook"/>
              </a:rPr>
              <a:t>Девятый уровень структурыОбразец текста</a:t>
            </a:r>
            <a:endParaRPr/>
          </a:p>
        </p:txBody>
      </p:sp>
      <p:sp>
        <p:nvSpPr>
          <p:cNvPr id="251" name="PlaceHolder 9"/>
          <p:cNvSpPr>
            <a:spLocks noGrp="1"/>
          </p:cNvSpPr>
          <p:nvPr>
            <p:ph type="dt"/>
          </p:nvPr>
        </p:nvSpPr>
        <p:spPr>
          <a:xfrm>
            <a:off x="9096840" y="217800"/>
            <a:ext cx="2285640" cy="3805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00000"/>
                </a:solidFill>
                <a:latin typeface="Century Schoolbook"/>
              </a:rPr>
              <a:t>21.3.12</a:t>
            </a:r>
            <a:endParaRPr/>
          </a:p>
        </p:txBody>
      </p:sp>
      <p:sp>
        <p:nvSpPr>
          <p:cNvPr id="252" name="PlaceHolder 10"/>
          <p:cNvSpPr>
            <a:spLocks noGrp="1"/>
          </p:cNvSpPr>
          <p:nvPr>
            <p:ph type="ftr"/>
          </p:nvPr>
        </p:nvSpPr>
        <p:spPr>
          <a:xfrm>
            <a:off x="9098280" y="2541960"/>
            <a:ext cx="3657240" cy="3837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53" name="CustomShape 11"/>
          <p:cNvSpPr/>
          <p:nvPr/>
        </p:nvSpPr>
        <p:spPr>
          <a:xfrm>
            <a:off x="380880" y="0"/>
            <a:ext cx="609120" cy="6857640"/>
          </a:xfrm>
          <a:prstGeom prst="rect">
            <a:avLst/>
          </a:prstGeom>
          <a:solidFill>
            <a:srgbClr val="c0e4af"/>
          </a:solidFill>
        </p:spPr>
      </p:sp>
      <p:sp>
        <p:nvSpPr>
          <p:cNvPr id="254" name="CustomShape 12"/>
          <p:cNvSpPr/>
          <p:nvPr/>
        </p:nvSpPr>
        <p:spPr>
          <a:xfrm>
            <a:off x="276480" y="0"/>
            <a:ext cx="104400" cy="6857640"/>
          </a:xfrm>
          <a:prstGeom prst="rect">
            <a:avLst/>
          </a:prstGeom>
          <a:solidFill>
            <a:srgbClr val="d7edce"/>
          </a:solidFill>
        </p:spPr>
      </p:sp>
      <p:sp>
        <p:nvSpPr>
          <p:cNvPr id="255" name="CustomShape 13"/>
          <p:cNvSpPr/>
          <p:nvPr/>
        </p:nvSpPr>
        <p:spPr>
          <a:xfrm>
            <a:off x="990720" y="0"/>
            <a:ext cx="181440" cy="6857640"/>
          </a:xfrm>
          <a:prstGeom prst="rect">
            <a:avLst/>
          </a:prstGeom>
          <a:solidFill>
            <a:srgbClr val="d7edce"/>
          </a:solidFill>
        </p:spPr>
      </p:sp>
      <p:sp>
        <p:nvSpPr>
          <p:cNvPr id="256" name="CustomShape 14"/>
          <p:cNvSpPr/>
          <p:nvPr/>
        </p:nvSpPr>
        <p:spPr>
          <a:xfrm>
            <a:off x="1141200" y="0"/>
            <a:ext cx="230040" cy="6857640"/>
          </a:xfrm>
          <a:prstGeom prst="rect">
            <a:avLst/>
          </a:prstGeom>
          <a:solidFill>
            <a:srgbClr val="ecf6e8"/>
          </a:solidFill>
        </p:spPr>
      </p:sp>
      <p:sp>
        <p:nvSpPr>
          <p:cNvPr id="257" name="Line 15"/>
          <p:cNvSpPr/>
          <p:nvPr/>
        </p:nvSpPr>
        <p:spPr>
          <a:xfrm>
            <a:off x="106200" y="0"/>
            <a:ext cx="0" cy="6858000"/>
          </a:xfrm>
          <a:prstGeom prst="line">
            <a:avLst/>
          </a:prstGeom>
          <a:ln w="57240">
            <a:solidFill>
              <a:srgbClr val="c0e4af"/>
            </a:solidFill>
            <a:round/>
          </a:ln>
        </p:spPr>
      </p:sp>
      <p:sp>
        <p:nvSpPr>
          <p:cNvPr id="258" name="Line 16"/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ln w="57240">
            <a:solidFill>
              <a:srgbClr val="ecf6e8"/>
            </a:solidFill>
            <a:round/>
          </a:ln>
        </p:spPr>
      </p:sp>
      <p:sp>
        <p:nvSpPr>
          <p:cNvPr id="259" name="Line 17"/>
          <p:cNvSpPr/>
          <p:nvPr/>
        </p:nvSpPr>
        <p:spPr>
          <a:xfrm>
            <a:off x="853920" y="0"/>
            <a:ext cx="0" cy="6858000"/>
          </a:xfrm>
          <a:prstGeom prst="line">
            <a:avLst/>
          </a:prstGeom>
          <a:ln w="57240">
            <a:solidFill>
              <a:srgbClr val="c0e4af"/>
            </a:solidFill>
            <a:round/>
          </a:ln>
        </p:spPr>
      </p:sp>
      <p:sp>
        <p:nvSpPr>
          <p:cNvPr id="260" name="Line 18"/>
          <p:cNvSpPr/>
          <p:nvPr/>
        </p:nvSpPr>
        <p:spPr>
          <a:xfrm>
            <a:off x="1726560" y="0"/>
            <a:ext cx="0" cy="6858000"/>
          </a:xfrm>
          <a:prstGeom prst="line">
            <a:avLst/>
          </a:prstGeom>
          <a:ln w="28440">
            <a:solidFill>
              <a:srgbClr val="c0e4af"/>
            </a:solidFill>
            <a:round/>
          </a:ln>
        </p:spPr>
      </p:sp>
      <p:sp>
        <p:nvSpPr>
          <p:cNvPr id="261" name="Line 19"/>
          <p:cNvSpPr/>
          <p:nvPr/>
        </p:nvSpPr>
        <p:spPr>
          <a:xfrm>
            <a:off x="1066680" y="0"/>
            <a:ext cx="0" cy="6858000"/>
          </a:xfrm>
          <a:prstGeom prst="line">
            <a:avLst/>
          </a:prstGeom>
          <a:ln w="9360">
            <a:solidFill>
              <a:srgbClr val="c0e4af"/>
            </a:solidFill>
            <a:round/>
          </a:ln>
        </p:spPr>
      </p:sp>
      <p:sp>
        <p:nvSpPr>
          <p:cNvPr id="262" name="CustomShape 20"/>
          <p:cNvSpPr/>
          <p:nvPr/>
        </p:nvSpPr>
        <p:spPr>
          <a:xfrm>
            <a:off x="1219320" y="0"/>
            <a:ext cx="75960" cy="6857640"/>
          </a:xfrm>
          <a:prstGeom prst="rect">
            <a:avLst/>
          </a:prstGeom>
          <a:solidFill>
            <a:srgbClr val="c0e4af"/>
          </a:solidFill>
        </p:spPr>
      </p:sp>
      <p:sp>
        <p:nvSpPr>
          <p:cNvPr id="263" name="CustomShape 21"/>
          <p:cNvSpPr/>
          <p:nvPr/>
        </p:nvSpPr>
        <p:spPr>
          <a:xfrm>
            <a:off x="609480" y="3429000"/>
            <a:ext cx="1294920" cy="1294920"/>
          </a:xfrm>
          <a:prstGeom prst="ellipse">
            <a:avLst/>
          </a:prstGeom>
          <a:solidFill>
            <a:srgbClr val="7fd13b"/>
          </a:solidFill>
        </p:spPr>
      </p:sp>
      <p:sp>
        <p:nvSpPr>
          <p:cNvPr id="264" name="CustomShape 22"/>
          <p:cNvSpPr/>
          <p:nvPr/>
        </p:nvSpPr>
        <p:spPr>
          <a:xfrm>
            <a:off x="1324800" y="4866840"/>
            <a:ext cx="641160" cy="641160"/>
          </a:xfrm>
          <a:prstGeom prst="ellipse">
            <a:avLst/>
          </a:prstGeom>
          <a:solidFill>
            <a:srgbClr val="7fd13b"/>
          </a:solidFill>
        </p:spPr>
      </p:sp>
      <p:sp>
        <p:nvSpPr>
          <p:cNvPr id="265" name="CustomShape 23"/>
          <p:cNvSpPr/>
          <p:nvPr/>
        </p:nvSpPr>
        <p:spPr>
          <a:xfrm>
            <a:off x="1091160" y="5500800"/>
            <a:ext cx="136800" cy="136800"/>
          </a:xfrm>
          <a:prstGeom prst="ellipse">
            <a:avLst/>
          </a:prstGeom>
          <a:solidFill>
            <a:srgbClr val="7fd13b"/>
          </a:solidFill>
        </p:spPr>
      </p:sp>
      <p:sp>
        <p:nvSpPr>
          <p:cNvPr id="266" name="CustomShape 24"/>
          <p:cNvSpPr/>
          <p:nvPr/>
        </p:nvSpPr>
        <p:spPr>
          <a:xfrm>
            <a:off x="1664280" y="5791320"/>
            <a:ext cx="273960" cy="273960"/>
          </a:xfrm>
          <a:prstGeom prst="ellipse">
            <a:avLst/>
          </a:prstGeom>
          <a:solidFill>
            <a:srgbClr val="7fd13b"/>
          </a:solidFill>
        </p:spPr>
      </p:sp>
      <p:sp>
        <p:nvSpPr>
          <p:cNvPr id="267" name="CustomShape 25"/>
          <p:cNvSpPr/>
          <p:nvPr/>
        </p:nvSpPr>
        <p:spPr>
          <a:xfrm>
            <a:off x="1879200" y="4479840"/>
            <a:ext cx="365400" cy="365400"/>
          </a:xfrm>
          <a:prstGeom prst="ellipse">
            <a:avLst/>
          </a:prstGeom>
          <a:solidFill>
            <a:srgbClr val="7fd13b"/>
          </a:solidFill>
        </p:spPr>
      </p:sp>
      <p:sp>
        <p:nvSpPr>
          <p:cNvPr id="268" name="Line 26"/>
          <p:cNvSpPr/>
          <p:nvPr/>
        </p:nvSpPr>
        <p:spPr>
          <a:xfrm>
            <a:off x="9097920" y="0"/>
            <a:ext cx="0" cy="6858000"/>
          </a:xfrm>
          <a:prstGeom prst="line">
            <a:avLst/>
          </a:prstGeom>
          <a:ln w="57240">
            <a:solidFill>
              <a:srgbClr val="c0e4af"/>
            </a:solidFill>
            <a:round/>
          </a:ln>
        </p:spPr>
      </p:sp>
      <p:sp>
        <p:nvSpPr>
          <p:cNvPr id="269" name="PlaceHolder 27"/>
          <p:cNvSpPr>
            <a:spLocks noGrp="1"/>
          </p:cNvSpPr>
          <p:nvPr>
            <p:ph type="sldNum"/>
          </p:nvPr>
        </p:nvSpPr>
        <p:spPr>
          <a:xfrm>
            <a:off x="1340640" y="4928760"/>
            <a:ext cx="609120" cy="517320"/>
          </a:xfrm>
          <a:prstGeom prst="rect">
            <a:avLst/>
          </a:prstGeom>
        </p:spPr>
        <p:txBody>
          <a:bodyPr bIns="45000" lIns="90000" rIns="90000" tIns="45000"/>
          <a:p>
            <a:fld id="{418191A1-4171-4100-8141-51C1D10181E1}" type="slidenum">
              <a:rPr lang="ru-RU">
                <a:solidFill>
                  <a:srgbClr val="000000"/>
                </a:solidFill>
                <a:latin typeface="Century Schoolbook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4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4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2911680" y="1928880"/>
            <a:ext cx="4586400" cy="1097280"/>
          </a:xfrm>
          <a:prstGeom prst="rect">
            <a:avLst/>
          </a:prstGeom>
        </p:spPr>
        <p:txBody>
          <a:bodyPr wrap="none"/>
          <a:p>
            <a:pPr algn="ctr"/>
            <a:r>
              <a:rPr b="1" lang="ru-RU" sz="6600">
                <a:solidFill>
                  <a:srgbClr val="000000"/>
                </a:solidFill>
                <a:latin typeface="Century Schoolbook"/>
              </a:rPr>
              <a:t>Целлюлоза</a:t>
            </a:r>
            <a:r>
              <a:rPr b="1" lang="ru-RU" sz="5400">
                <a:solidFill>
                  <a:srgbClr val="000000"/>
                </a:solidFill>
                <a:latin typeface="Century Schoolbook"/>
              </a:rPr>
              <a:t>.</a:t>
            </a:r>
            <a:endParaRPr/>
          </a:p>
        </p:txBody>
      </p:sp>
      <p:sp>
        <p:nvSpPr>
          <p:cNvPr id="303" name="CustomShape 2"/>
          <p:cNvSpPr/>
          <p:nvPr/>
        </p:nvSpPr>
        <p:spPr>
          <a:xfrm>
            <a:off x="2669040" y="3500280"/>
            <a:ext cx="5349960" cy="1737720"/>
          </a:xfrm>
          <a:prstGeom prst="rect">
            <a:avLst/>
          </a:prstGeom>
        </p:spPr>
        <p:txBody>
          <a:bodyPr wrap="none"/>
          <a:p>
            <a:pPr algn="ctr"/>
            <a:r>
              <a:rPr b="1" lang="ru-RU" sz="5400">
                <a:solidFill>
                  <a:srgbClr val="ffffff"/>
                </a:solidFill>
                <a:latin typeface="Century Schoolbook"/>
              </a:rPr>
              <a:t>Её производные </a:t>
            </a:r>
            <a:endParaRPr/>
          </a:p>
          <a:p>
            <a:pPr algn="ctr"/>
            <a:r>
              <a:rPr b="1" lang="ru-RU" sz="5400">
                <a:solidFill>
                  <a:srgbClr val="ffffff"/>
                </a:solidFill>
                <a:latin typeface="Century Schoolbook"/>
              </a:rPr>
              <a:t>и применение.</a:t>
            </a:r>
            <a:endParaRPr/>
          </a:p>
        </p:txBody>
      </p:sp>
      <p:sp>
        <p:nvSpPr>
          <p:cNvPr id="304" name="CustomShape 3"/>
          <p:cNvSpPr/>
          <p:nvPr/>
        </p:nvSpPr>
        <p:spPr>
          <a:xfrm>
            <a:off x="5500800" y="2928960"/>
            <a:ext cx="3069720" cy="396720"/>
          </a:xfrm>
          <a:prstGeom prst="rect">
            <a:avLst/>
          </a:prstGeom>
        </p:spPr>
        <p:txBody>
          <a:bodyPr/>
          <a:p>
            <a:pPr algn="ctr"/>
            <a:r>
              <a:rPr b="1" lang="ru-RU" sz="2000">
                <a:solidFill>
                  <a:srgbClr val="feb80a"/>
                </a:solidFill>
                <a:latin typeface="Century Schoolbook"/>
              </a:rPr>
              <a:t>(C6H10O5)n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dur="1000" fill="freeze" id="7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dur="2000" fill="freeze" id="12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Shape 1"/>
          <p:cNvSpPr txBox="1"/>
          <p:nvPr/>
        </p:nvSpPr>
        <p:spPr>
          <a:xfrm>
            <a:off x="2000160" y="2143080"/>
            <a:ext cx="6171840" cy="205308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b="1" lang="ru-RU" sz="4000">
                <a:solidFill>
                  <a:srgbClr val="4e5b6f"/>
                </a:solidFill>
                <a:latin typeface="Century Schoolbook"/>
              </a:rPr>
              <a:t>Работу выполнила:</a:t>
            </a:r>
            <a:r>
              <a:rPr b="1" lang="ru-RU" sz="4000">
                <a:solidFill>
                  <a:srgbClr val="4e5b6f"/>
                </a:solidFill>
                <a:latin typeface="Century Schoolbook"/>
              </a:rPr>
              <a:t>
</a:t>
            </a:r>
            <a:r>
              <a:rPr b="1" lang="ru-RU" sz="4000">
                <a:solidFill>
                  <a:srgbClr val="4e5b6f"/>
                </a:solidFill>
                <a:latin typeface="Century Schoolbook"/>
              </a:rPr>
              <a:t>ученица 10 «В» класса</a:t>
            </a:r>
            <a:r>
              <a:rPr b="1" lang="ru-RU" sz="4000">
                <a:solidFill>
                  <a:srgbClr val="4e5b6f"/>
                </a:solidFill>
                <a:latin typeface="Century Schoolbook"/>
              </a:rPr>
              <a:t>
</a:t>
            </a:r>
            <a:r>
              <a:rPr b="1" lang="ru-RU" sz="4000">
                <a:solidFill>
                  <a:srgbClr val="4e5b6f"/>
                </a:solidFill>
                <a:latin typeface="Century Schoolbook"/>
              </a:rPr>
              <a:t>Сайгафарова Роксана!</a:t>
            </a:r>
            <a:endParaRPr/>
          </a:p>
        </p:txBody>
      </p:sp>
      <p:sp>
        <p:nvSpPr>
          <p:cNvPr id="343" name="CustomShape 2"/>
          <p:cNvSpPr/>
          <p:nvPr/>
        </p:nvSpPr>
        <p:spPr>
          <a:xfrm>
            <a:off x="1643040" y="571320"/>
            <a:ext cx="6808320" cy="822960"/>
          </a:xfrm>
          <a:prstGeom prst="rect">
            <a:avLst/>
          </a:prstGeom>
        </p:spPr>
        <p:txBody>
          <a:bodyPr/>
          <a:p>
            <a:pPr algn="ctr"/>
            <a:r>
              <a:rPr b="1" lang="ru-RU" sz="4800">
                <a:solidFill>
                  <a:srgbClr val="feb80a"/>
                </a:solidFill>
                <a:latin typeface="Century Schoolbook"/>
              </a:rPr>
              <a:t>Спасибо за внимание!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457200" y="1600200"/>
            <a:ext cx="5757480" cy="48733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70000"/>
              <a:buFont charset="2" typeface="Wingdings"/>
              <a:buChar char=""/>
            </a:pPr>
            <a:r>
              <a:rPr lang="ru-RU" sz="2400">
                <a:solidFill>
                  <a:srgbClr val="000000"/>
                </a:solidFill>
                <a:latin typeface="Century Schoolbook"/>
              </a:rPr>
              <a:t>Целлюлоза - важнейший представитель полисахаридов, одного из классов природных полимеров, макромолекулы которых построены из элементарных звеньев (остатков) различных моносахаридов, соединенных между собой ацетальной (гликозидной) связью.</a:t>
            </a:r>
            <a:endParaRPr/>
          </a:p>
          <a:p>
            <a:pPr>
              <a:buSzPct val="70000"/>
              <a:buFont charset="2" typeface="Wingdings"/>
              <a:buChar char=""/>
            </a:pPr>
            <a:r>
              <a:rPr lang="ru-RU" sz="2400">
                <a:solidFill>
                  <a:srgbClr val="000000"/>
                </a:solidFill>
                <a:latin typeface="Century Schoolbook"/>
              </a:rPr>
              <a:t>Целлюлоза представляет собой длинные нити, содержащие 300—10 000 остатков глюкозы, без боковых ответвлений. Эти нити соединены между собой множеством водородных связей, что придает целлюлозе большую механическую прочность, при сохранении эластичности</a:t>
            </a:r>
            <a:endParaRPr/>
          </a:p>
        </p:txBody>
      </p:sp>
      <p:sp>
        <p:nvSpPr>
          <p:cNvPr id="306" name="CustomShape 2"/>
          <p:cNvSpPr/>
          <p:nvPr/>
        </p:nvSpPr>
        <p:spPr>
          <a:xfrm>
            <a:off x="1226160" y="214200"/>
            <a:ext cx="6390720" cy="1189080"/>
          </a:xfrm>
          <a:prstGeom prst="rect">
            <a:avLst/>
          </a:prstGeom>
        </p:spPr>
        <p:txBody>
          <a:bodyPr wrap="none"/>
          <a:p>
            <a:pPr algn="ctr"/>
            <a:r>
              <a:rPr b="1" lang="ru-RU" sz="3600">
                <a:solidFill>
                  <a:srgbClr val="fcfdfb"/>
                </a:solidFill>
                <a:latin typeface="Century Schoolbook"/>
              </a:rPr>
              <a:t>СТРОЕНИЕ И </a:t>
            </a:r>
            <a:endParaRPr/>
          </a:p>
          <a:p>
            <a:pPr algn="ctr"/>
            <a:r>
              <a:rPr b="1" lang="ru-RU" sz="3600">
                <a:solidFill>
                  <a:srgbClr val="fcfdfb"/>
                </a:solidFill>
                <a:latin typeface="Century Schoolbook"/>
              </a:rPr>
              <a:t>СТРУКТУРА ЦЕЛЛЮЛОЗЫ.</a:t>
            </a:r>
            <a:endParaRPr/>
          </a:p>
        </p:txBody>
      </p:sp>
      <p:pic>
        <p:nvPicPr>
          <p:cNvPr descr="" id="30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929200" y="2428920"/>
            <a:ext cx="2658960" cy="2428560"/>
          </a:xfrm>
          <a:prstGeom prst="rect">
            <a:avLst/>
          </a:prstGeom>
        </p:spPr>
      </p:pic>
    </p:spTree>
  </p:cSld>
  <p:timing>
    <p:tnLst>
      <p:par>
        <p:cTn dur="indefinite" id="13" nodeType="tmRoot" restart="never">
          <p:childTnLst>
            <p:seq>
              <p:cTn dur="indefinite" id="14" nodeType="mainSeq">
                <p:childTnLst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 additive="repl">
                                        <p:cTn dur="2000" fill="freeze" id="19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23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24"/>
                                        <p:tgtEl>
                                          <p:spTgt spid="305">
                                            <p:txEl>
                                              <p:pRg end="23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5"/>
                                        <p:tgtEl>
                                          <p:spTgt spid="305">
                                            <p:txEl>
                                              <p:pRg end="23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dur="1000" fill="freeze" id="26"/>
                                        <p:tgtEl>
                                          <p:spTgt spid="305">
                                            <p:txEl>
                                              <p:pRg end="239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490" st="2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31"/>
                                        <p:tgtEl>
                                          <p:spTgt spid="305">
                                            <p:txEl>
                                              <p:pRg end="490" st="2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2"/>
                                        <p:tgtEl>
                                          <p:spTgt spid="305">
                                            <p:txEl>
                                              <p:pRg end="490" st="2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dur="1000" fill="freeze" id="33"/>
                                        <p:tgtEl>
                                          <p:spTgt spid="305">
                                            <p:txEl>
                                              <p:pRg end="490" st="2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6733440" y="274320"/>
            <a:ext cx="6309000" cy="45684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b="1" lang="ru-RU" sz="2400">
                <a:solidFill>
                  <a:srgbClr val="ffff00"/>
                </a:solidFill>
                <a:latin typeface="Arial Black"/>
              </a:rPr>
              <a:t>Структура целлюлозы</a:t>
            </a:r>
            <a:endParaRPr/>
          </a:p>
        </p:txBody>
      </p:sp>
      <p:pic>
        <p:nvPicPr>
          <p:cNvPr descr="" id="309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5286240" y="4286160"/>
            <a:ext cx="3514320" cy="2571480"/>
          </a:xfrm>
          <a:prstGeom prst="rect">
            <a:avLst/>
          </a:prstGeom>
        </p:spPr>
      </p:pic>
    </p:spTree>
  </p:cSld>
  <p:timing>
    <p:tnLst>
      <p:par>
        <p:cTn dur="indefinite" id="34" nodeType="tmRoot" restart="never">
          <p:childTnLst>
            <p:seq>
              <p:cTn id="35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457200" y="1600200"/>
            <a:ext cx="3657240" cy="457164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70000"/>
              <a:buFont charset="2" typeface="Wingdings"/>
              <a:buChar char=""/>
            </a:pPr>
            <a:r>
              <a:rPr lang="ru-RU" sz="2400">
                <a:solidFill>
                  <a:srgbClr val="000000"/>
                </a:solidFill>
                <a:latin typeface="Century Schoolbook"/>
              </a:rPr>
              <a:t>Целлюлоза хорошо горит. При нагревании целлюлозы без доступа воздуха происходит её термическое разложение. Нагревание целлюлозы( ваты) с раствором серной кислоты приводит к </a:t>
            </a:r>
            <a:r>
              <a:rPr lang="ru-RU" sz="2400">
                <a:solidFill>
                  <a:srgbClr val="ffff00"/>
                </a:solidFill>
                <a:latin typeface="Century Schoolbook"/>
              </a:rPr>
              <a:t>гидролизу</a:t>
            </a:r>
            <a:r>
              <a:rPr lang="ru-RU" sz="2400">
                <a:solidFill>
                  <a:srgbClr val="000000"/>
                </a:solidFill>
                <a:latin typeface="Century Schoolbook"/>
              </a:rPr>
              <a:t>, конечным продуктом которого является глюкоза. </a:t>
            </a:r>
            <a:endParaRPr/>
          </a:p>
        </p:txBody>
      </p:sp>
      <p:sp>
        <p:nvSpPr>
          <p:cNvPr id="311" name="CustomShape 2"/>
          <p:cNvSpPr/>
          <p:nvPr/>
        </p:nvSpPr>
        <p:spPr>
          <a:xfrm>
            <a:off x="1128600" y="214200"/>
            <a:ext cx="6320880" cy="1189080"/>
          </a:xfrm>
          <a:prstGeom prst="rect">
            <a:avLst/>
          </a:prstGeom>
        </p:spPr>
        <p:txBody>
          <a:bodyPr wrap="none"/>
          <a:p>
            <a:pPr algn="ctr"/>
            <a:r>
              <a:rPr b="1" lang="ru-RU" sz="3600">
                <a:solidFill>
                  <a:srgbClr val="fcfdfb"/>
                </a:solidFill>
                <a:latin typeface="Century Schoolbook"/>
              </a:rPr>
              <a:t>ХИМИЧЕСКИЕ СВОЙСТВА</a:t>
            </a:r>
            <a:endParaRPr/>
          </a:p>
          <a:p>
            <a:pPr algn="ctr"/>
            <a:r>
              <a:rPr b="1" lang="ru-RU" sz="3600">
                <a:solidFill>
                  <a:srgbClr val="fcfdfb"/>
                </a:solidFill>
                <a:latin typeface="Century Schoolbook"/>
              </a:rPr>
              <a:t> </a:t>
            </a:r>
            <a:r>
              <a:rPr b="1" lang="ru-RU" sz="3600">
                <a:solidFill>
                  <a:srgbClr val="fcfdfb"/>
                </a:solidFill>
                <a:latin typeface="Century Schoolbook"/>
              </a:rPr>
              <a:t>ЦЕЛЛЮЛОЗЫ</a:t>
            </a:r>
            <a:endParaRPr/>
          </a:p>
        </p:txBody>
      </p:sp>
      <p:sp>
        <p:nvSpPr>
          <p:cNvPr id="312" name="CustomShape 3"/>
          <p:cNvSpPr/>
          <p:nvPr/>
        </p:nvSpPr>
        <p:spPr>
          <a:xfrm>
            <a:off x="3786120" y="4143240"/>
            <a:ext cx="5000400" cy="10652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200">
                <a:solidFill>
                  <a:srgbClr val="feb80a"/>
                </a:solidFill>
                <a:latin typeface="Century Schoolbook"/>
              </a:rPr>
              <a:t>(C6H10O5)n + nH2O       nC6H12O6</a:t>
            </a:r>
            <a:endParaRPr/>
          </a:p>
        </p:txBody>
      </p:sp>
      <p:cxnSp>
        <p:nvCxnSpPr>
          <p:cNvPr id="313" name="Line 4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25560">
            <a:solidFill>
              <a:srgbClr val="7fd13b"/>
            </a:solidFill>
            <a:round/>
            <a:tailEnd len="med" type="triangle" w="med"/>
          </a:ln>
        </p:spPr>
      </p:cxnSp>
    </p:spTree>
  </p:cSld>
  <p:timing>
    <p:tnLst>
      <p:par>
        <p:cTn dur="indefinite" id="36" nodeType="tmRoot" restart="never">
          <p:childTnLst>
            <p:seq>
              <p:cTn dur="indefinite" id="37" nodeType="mainSeq">
                <p:childTnLst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fill="freeze" id="42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4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231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47"/>
                                        <p:tgtEl>
                                          <p:spTgt spid="310">
                                            <p:txEl>
                                              <p:pRg end="231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8"/>
                                        <p:tgtEl>
                                          <p:spTgt spid="310">
                                            <p:txEl>
                                              <p:pRg end="231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9"/>
                                        <p:tgtEl>
                                          <p:spTgt spid="310">
                                            <p:txEl>
                                              <p:pRg end="231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50"/>
                                        <p:tgtEl>
                                          <p:spTgt spid="310">
                                            <p:txEl>
                                              <p:pRg end="231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Shape 1"/>
          <p:cNvSpPr txBox="1"/>
          <p:nvPr/>
        </p:nvSpPr>
        <p:spPr>
          <a:xfrm>
            <a:off x="457200" y="1714320"/>
            <a:ext cx="3257280" cy="44575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70000"/>
              <a:buFont charset="2" typeface="Wingdings"/>
              <a:buChar char=""/>
            </a:pPr>
            <a:r>
              <a:rPr lang="ru-RU" sz="2400">
                <a:solidFill>
                  <a:srgbClr val="000000"/>
                </a:solidFill>
                <a:latin typeface="Century Schoolbook"/>
              </a:rPr>
              <a:t>Способность целлюлозы к образованию простых эфиров определяется наличием в составе каждого её элементарного звена трех гидроксильных групп. </a:t>
            </a:r>
            <a:endParaRPr/>
          </a:p>
        </p:txBody>
      </p:sp>
      <p:sp>
        <p:nvSpPr>
          <p:cNvPr id="315" name="CustomShape 2"/>
          <p:cNvSpPr/>
          <p:nvPr/>
        </p:nvSpPr>
        <p:spPr>
          <a:xfrm>
            <a:off x="1247760" y="214200"/>
            <a:ext cx="6552000" cy="1432440"/>
          </a:xfrm>
          <a:prstGeom prst="rect">
            <a:avLst/>
          </a:prstGeom>
        </p:spPr>
        <p:txBody>
          <a:bodyPr wrap="none"/>
          <a:p>
            <a:pPr algn="ctr"/>
            <a:r>
              <a:rPr b="1" lang="ru-RU" sz="4400">
                <a:solidFill>
                  <a:srgbClr val="f5faf3"/>
                </a:solidFill>
                <a:latin typeface="Century Schoolbook"/>
              </a:rPr>
              <a:t>Образование сложных</a:t>
            </a:r>
            <a:endParaRPr/>
          </a:p>
          <a:p>
            <a:pPr algn="ctr"/>
            <a:r>
              <a:rPr b="1" lang="ru-RU" sz="4400">
                <a:solidFill>
                  <a:srgbClr val="f5faf3"/>
                </a:solidFill>
                <a:latin typeface="Century Schoolbook"/>
              </a:rPr>
              <a:t> </a:t>
            </a:r>
            <a:r>
              <a:rPr b="1" lang="ru-RU" sz="4400">
                <a:solidFill>
                  <a:srgbClr val="f5faf3"/>
                </a:solidFill>
                <a:latin typeface="Century Schoolbook"/>
              </a:rPr>
              <a:t>эфиров.</a:t>
            </a:r>
            <a:endParaRPr/>
          </a:p>
        </p:txBody>
      </p:sp>
      <p:pic>
        <p:nvPicPr>
          <p:cNvPr descr="" id="31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786120" y="2786040"/>
            <a:ext cx="4381200" cy="1095120"/>
          </a:xfrm>
          <a:prstGeom prst="rect">
            <a:avLst/>
          </a:prstGeom>
        </p:spPr>
      </p:pic>
      <p:sp>
        <p:nvSpPr>
          <p:cNvPr id="317" name="CustomShape 3"/>
          <p:cNvSpPr/>
          <p:nvPr/>
        </p:nvSpPr>
        <p:spPr>
          <a:xfrm>
            <a:off x="3786120" y="4143240"/>
            <a:ext cx="4428720" cy="9133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>
                <a:solidFill>
                  <a:srgbClr val="ffff00"/>
                </a:solidFill>
                <a:latin typeface="Century Schoolbook"/>
              </a:rPr>
              <a:t>В процессе этерификации целлюлозы уксусной кислотой получается ацетат целлюлозы:</a:t>
            </a:r>
            <a:endParaRPr/>
          </a:p>
        </p:txBody>
      </p:sp>
      <p:pic>
        <p:nvPicPr>
          <p:cNvPr descr="" id="318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57760" y="5286240"/>
            <a:ext cx="4643280" cy="1131480"/>
          </a:xfrm>
          <a:prstGeom prst="rect">
            <a:avLst/>
          </a:prstGeom>
        </p:spPr>
      </p:pic>
      <p:sp>
        <p:nvSpPr>
          <p:cNvPr id="319" name="CustomShape 4"/>
          <p:cNvSpPr/>
          <p:nvPr/>
        </p:nvSpPr>
        <p:spPr>
          <a:xfrm>
            <a:off x="3857760" y="1785960"/>
            <a:ext cx="4571640" cy="9133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>
                <a:solidFill>
                  <a:srgbClr val="ffff00"/>
                </a:solidFill>
                <a:latin typeface="Century Schoolbook"/>
              </a:rPr>
              <a:t>При реакции с азотной кислотой образуется нитроцеллюлоза (тринитрат целлюлозы)</a:t>
            </a:r>
            <a:endParaRPr/>
          </a:p>
        </p:txBody>
      </p:sp>
    </p:spTree>
  </p:cSld>
  <p:timing>
    <p:tnLst>
      <p:par>
        <p:cTn dur="indefinite" id="51" nodeType="tmRoot" restart="never">
          <p:childTnLst>
            <p:seq>
              <p:cTn dur="indefinite" id="52" nodeType="mainSeq">
                <p:childTnLst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5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60"/>
                                        <p:tgtEl>
                                          <p:spTgt spid="3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6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>
                      <p:stCondLst>
                        <p:cond delay="indefinite"/>
                      </p:stCondLst>
                      <p:childTnLst>
                        <p:par>
                          <p:cTn fill="hold" id="66">
                            <p:stCondLst>
                              <p:cond delay="0"/>
                            </p:stCondLst>
                            <p:childTnLst>
                              <p:par>
                                <p:cTn fill="hold" id="67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141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69"/>
                                        <p:tgtEl>
                                          <p:spTgt spid="314">
                                            <p:txEl>
                                              <p:pRg end="141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70"/>
                                        <p:tgtEl>
                                          <p:spTgt spid="314">
                                            <p:txEl>
                                              <p:pRg end="141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71"/>
                                        <p:tgtEl>
                                          <p:spTgt spid="314">
                                            <p:txEl>
                                              <p:pRg end="141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2">
                      <p:stCondLst>
                        <p:cond delay="indefinite"/>
                      </p:stCondLst>
                      <p:childTnLst>
                        <p:par>
                          <p:cTn fill="hold" id="73">
                            <p:stCondLst>
                              <p:cond delay="0"/>
                            </p:stCondLst>
                            <p:childTnLst>
                              <p:par>
                                <p:cTn fill="hold" id="74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dur="500" fill="freeze" id="76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">
                      <p:stCondLst>
                        <p:cond delay="indefinite"/>
                      </p:stCondLst>
                      <p:childTnLst>
                        <p:par>
                          <p:cTn fill="hold" id="78">
                            <p:stCondLst>
                              <p:cond delay="0"/>
                            </p:stCondLst>
                            <p:childTnLst>
                              <p:par>
                                <p:cTn fill="hold" id="79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dur="500" fill="freeze" id="81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357120" y="1571760"/>
            <a:ext cx="5686200" cy="48733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70000"/>
              <a:buFont charset="2" typeface="Wingdings"/>
              <a:buChar char=""/>
            </a:pPr>
            <a:r>
              <a:rPr lang="ru-RU" sz="2400">
                <a:solidFill>
                  <a:srgbClr val="000000"/>
                </a:solidFill>
                <a:latin typeface="Century Schoolbook"/>
              </a:rPr>
              <a:t>Целлюлозные материалы занимают видное место в удовлетворении потребностей человека: природные целлюлозные волокна (прежде всего хлопок, лен и другие лубяные волокна) и сегодня являются существенной частью в балансе сырья для текстильной промышленности. </a:t>
            </a:r>
            <a:endParaRPr/>
          </a:p>
        </p:txBody>
      </p:sp>
      <p:sp>
        <p:nvSpPr>
          <p:cNvPr id="321" name="CustomShape 2"/>
          <p:cNvSpPr/>
          <p:nvPr/>
        </p:nvSpPr>
        <p:spPr>
          <a:xfrm>
            <a:off x="1500120" y="214200"/>
            <a:ext cx="5782680" cy="701280"/>
          </a:xfrm>
          <a:prstGeom prst="rect">
            <a:avLst/>
          </a:prstGeom>
        </p:spPr>
        <p:txBody>
          <a:bodyPr wrap="none"/>
          <a:p>
            <a:pPr algn="ctr"/>
            <a:r>
              <a:rPr b="1" lang="ru-RU" sz="4000">
                <a:solidFill>
                  <a:srgbClr val="7fd13b"/>
                </a:solidFill>
                <a:latin typeface="Century Schoolbook"/>
              </a:rPr>
              <a:t>Применение целлюлозы</a:t>
            </a:r>
            <a:endParaRPr/>
          </a:p>
        </p:txBody>
      </p:sp>
      <p:pic>
        <p:nvPicPr>
          <p:cNvPr descr="" id="32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929200" y="1285920"/>
            <a:ext cx="2095200" cy="1399680"/>
          </a:xfrm>
          <a:prstGeom prst="rect">
            <a:avLst/>
          </a:prstGeom>
        </p:spPr>
      </p:pic>
      <p:pic>
        <p:nvPicPr>
          <p:cNvPr descr="" id="32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572160" y="2928960"/>
            <a:ext cx="2095200" cy="1495080"/>
          </a:xfrm>
          <a:prstGeom prst="rect">
            <a:avLst/>
          </a:prstGeom>
        </p:spPr>
      </p:pic>
      <p:pic>
        <p:nvPicPr>
          <p:cNvPr descr="" id="324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857920" y="4786200"/>
            <a:ext cx="2476080" cy="1856880"/>
          </a:xfrm>
          <a:prstGeom prst="rect">
            <a:avLst/>
          </a:prstGeom>
        </p:spPr>
      </p:pic>
      <p:pic>
        <p:nvPicPr>
          <p:cNvPr descr="" id="325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2714760" y="4944960"/>
            <a:ext cx="2690280" cy="1912680"/>
          </a:xfrm>
          <a:prstGeom prst="rect">
            <a:avLst/>
          </a:prstGeom>
        </p:spPr>
      </p:pic>
    </p:spTree>
  </p:cSld>
  <p:timing>
    <p:tnLst>
      <p:par>
        <p:cTn dur="indefinite" id="82" nodeType="tmRoot" restart="never">
          <p:childTnLst>
            <p:seq>
              <p:cTn dur="indefinite" id="83" nodeType="mainSeq">
                <p:childTnLst>
                  <p:par>
                    <p:cTn fill="hold" id="84">
                      <p:stCondLst>
                        <p:cond delay="indefinite"/>
                      </p:stCondLst>
                      <p:childTnLst>
                        <p:par>
                          <p:cTn fill="hold" id="85">
                            <p:stCondLst>
                              <p:cond delay="0"/>
                            </p:stCondLst>
                            <p:childTnLst>
                              <p:par>
                                <p:cTn fill="hold" id="86" nodeType="clickEffect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88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2000" fill="hold" id="89"/>
                                        <p:tgtEl>
                                          <p:spTgt spid="3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hold" id="90"/>
                                        <p:tgtEl>
                                          <p:spTgt spid="3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hold" id="91"/>
                                        <p:tgtEl>
                                          <p:spTgt spid="3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2">
                      <p:stCondLst>
                        <p:cond delay="indefinite"/>
                      </p:stCondLst>
                      <p:childTnLst>
                        <p:par>
                          <p:cTn fill="hold" id="93">
                            <p:stCondLst>
                              <p:cond delay="0"/>
                            </p:stCondLst>
                            <p:childTnLst>
                              <p:par>
                                <p:cTn fill="hold" id="94" nodeType="clickEffect" presetClass="entr" presetID="5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770" fill="freeze" id="96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770" fill="hold" id="97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/>
                                    </p:set>
                                    <p:anim calcmode="lin" valueType="num">
                                      <p:cBhvr additive="repl">
                                        <p:cTn dur="1230" fill="hold" id="98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#ppt_#ppt_x)"/>
                                      </p:to>
                                    </p:anim>
                                    <p:set>
                                      <p:cBhvr>
                                        <p:cTn dur="770" fill="hold" id="99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/>
                                    </p:set>
                                    <p:anim calcmode="lin" valueType="num">
                                      <p:cBhvr additive="repl">
                                        <p:cTn dur="1230" fill="hold" id="100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#ppt_y)"/>
                                      </p:to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1">
                      <p:stCondLst>
                        <p:cond delay="indefinite"/>
                      </p:stCondLst>
                      <p:childTnLst>
                        <p:par>
                          <p:cTn fill="hold" id="102">
                            <p:stCondLst>
                              <p:cond delay="0"/>
                            </p:stCondLst>
                            <p:childTnLst>
                              <p:par>
                                <p:cTn fill="hold" id="103" nodeType="clickEffect" presetClass="entr" presetID="5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770" fill="freeze" id="105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770" fill="hold" id="106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/>
                                    </p:set>
                                    <p:anim calcmode="lin" valueType="num">
                                      <p:cBhvr additive="repl">
                                        <p:cTn dur="1230" fill="hold" id="107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#ppt_#ppt_x)"/>
                                      </p:to>
                                    </p:anim>
                                    <p:set>
                                      <p:cBhvr>
                                        <p:cTn dur="770" fill="hold" id="108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/>
                                    </p:set>
                                    <p:anim calcmode="lin" valueType="num">
                                      <p:cBhvr additive="repl">
                                        <p:cTn dur="1230" fill="hold" id="109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#ppt_y)"/>
                                      </p:to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0">
                      <p:stCondLst>
                        <p:cond delay="indefinite"/>
                      </p:stCondLst>
                      <p:childTnLst>
                        <p:par>
                          <p:cTn fill="hold" id="111">
                            <p:stCondLst>
                              <p:cond delay="0"/>
                            </p:stCondLst>
                            <p:childTnLst>
                              <p:par>
                                <p:cTn fill="hold" id="112" nodeType="clickEffect" presetClass="entr" presetID="5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770" fill="freeze" id="114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770" fill="hold" id="115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/>
                                    </p:set>
                                    <p:anim calcmode="lin" valueType="num">
                                      <p:cBhvr additive="repl">
                                        <p:cTn dur="1230" fill="hold" id="116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#ppt_#ppt_x)"/>
                                      </p:to>
                                    </p:anim>
                                    <p:set>
                                      <p:cBhvr>
                                        <p:cTn dur="770" fill="hold" id="117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/>
                                    </p:set>
                                    <p:anim calcmode="lin" valueType="num">
                                      <p:cBhvr additive="repl">
                                        <p:cTn dur="1230" fill="hold" id="118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#ppt_y)"/>
                                      </p:to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9">
                      <p:stCondLst>
                        <p:cond delay="indefinite"/>
                      </p:stCondLst>
                      <p:childTnLst>
                        <p:par>
                          <p:cTn fill="hold" id="120">
                            <p:stCondLst>
                              <p:cond delay="0"/>
                            </p:stCondLst>
                            <p:childTnLst>
                              <p:par>
                                <p:cTn fill="hold" id="121" nodeType="clickEffect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254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dur="2000" fill="freeze" id="123"/>
                                        <p:tgtEl>
                                          <p:spTgt spid="320">
                                            <p:txEl>
                                              <p:pRg end="254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Shape 1"/>
          <p:cNvSpPr txBox="1"/>
          <p:nvPr/>
        </p:nvSpPr>
        <p:spPr>
          <a:xfrm>
            <a:off x="214200" y="285840"/>
            <a:ext cx="4257360" cy="48733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70000"/>
              <a:buFont charset="2" typeface="Wingdings"/>
              <a:buChar char=""/>
            </a:pPr>
            <a:r>
              <a:rPr lang="ru-RU" sz="2400">
                <a:solidFill>
                  <a:srgbClr val="000000"/>
                </a:solidFill>
                <a:latin typeface="Century Schoolbook"/>
              </a:rPr>
              <a:t>Хлопковая и древесная целлюлоза широко применяются для изготовления бумаги и картона, искусственных волокон, некоторых пластмасс и лаков, эмульгаторов и загустителей для нефтяной, текстильной, пищевой, фармацевтической и других отраслей промышленности.</a:t>
            </a:r>
            <a:endParaRPr/>
          </a:p>
        </p:txBody>
      </p:sp>
      <p:pic>
        <p:nvPicPr>
          <p:cNvPr descr="" id="32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857920" y="214200"/>
            <a:ext cx="2476080" cy="1856880"/>
          </a:xfrm>
          <a:prstGeom prst="rect">
            <a:avLst/>
          </a:prstGeom>
        </p:spPr>
      </p:pic>
      <p:pic>
        <p:nvPicPr>
          <p:cNvPr descr="" id="328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429240" y="2286000"/>
            <a:ext cx="2095200" cy="1866600"/>
          </a:xfrm>
          <a:prstGeom prst="rect">
            <a:avLst/>
          </a:prstGeom>
        </p:spPr>
      </p:pic>
      <p:pic>
        <p:nvPicPr>
          <p:cNvPr descr="" id="329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786280" y="4500720"/>
            <a:ext cx="2690640" cy="2019240"/>
          </a:xfrm>
          <a:prstGeom prst="rect">
            <a:avLst/>
          </a:prstGeom>
        </p:spPr>
      </p:pic>
      <p:pic>
        <p:nvPicPr>
          <p:cNvPr descr="" id="330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3929040" y="1000080"/>
            <a:ext cx="1785600" cy="2999880"/>
          </a:xfrm>
          <a:prstGeom prst="rect">
            <a:avLst/>
          </a:prstGeom>
        </p:spPr>
      </p:pic>
      <p:pic>
        <p:nvPicPr>
          <p:cNvPr descr="" id="331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4000320" y="3929040"/>
            <a:ext cx="2381040" cy="875880"/>
          </a:xfrm>
          <a:prstGeom prst="rect">
            <a:avLst/>
          </a:prstGeom>
        </p:spPr>
      </p:pic>
      <p:pic>
        <p:nvPicPr>
          <p:cNvPr descr="" id="332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3429000" y="4786200"/>
            <a:ext cx="1952280" cy="1952280"/>
          </a:xfrm>
          <a:prstGeom prst="rect">
            <a:avLst/>
          </a:prstGeom>
        </p:spPr>
      </p:pic>
      <p:pic>
        <p:nvPicPr>
          <p:cNvPr descr="" id="333" name="Picture 9"/>
          <p:cNvPicPr/>
          <p:nvPr/>
        </p:nvPicPr>
        <p:blipFill>
          <a:blip r:embed="rId7"/>
          <a:stretch>
            <a:fillRect/>
          </a:stretch>
        </p:blipFill>
        <p:spPr>
          <a:xfrm>
            <a:off x="500040" y="5067360"/>
            <a:ext cx="2381040" cy="1790280"/>
          </a:xfrm>
          <a:prstGeom prst="rect">
            <a:avLst/>
          </a:prstGeom>
        </p:spPr>
      </p:pic>
    </p:spTree>
  </p:cSld>
  <p:timing>
    <p:tnLst>
      <p:par>
        <p:cTn dur="indefinite" id="124" nodeType="tmRoot" restart="never">
          <p:childTnLst>
            <p:seq>
              <p:cTn dur="indefinite" id="125" nodeType="mainSeq">
                <p:childTnLst>
                  <p:par>
                    <p:cTn fill="hold" id="126">
                      <p:stCondLst>
                        <p:cond delay="indefinite"/>
                      </p:stCondLst>
                      <p:childTnLst>
                        <p:par>
                          <p:cTn fill="hold" id="127">
                            <p:stCondLst>
                              <p:cond delay="0"/>
                            </p:stCondLst>
                            <p:childTnLst>
                              <p:par>
                                <p:cTn fill="hold" id="128" nodeType="clickEffect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253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dur="2000" fill="freeze" id="130"/>
                                        <p:tgtEl>
                                          <p:spTgt spid="326">
                                            <p:txEl>
                                              <p:pRg end="253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extShape 1"/>
          <p:cNvSpPr txBox="1"/>
          <p:nvPr/>
        </p:nvSpPr>
        <p:spPr>
          <a:xfrm>
            <a:off x="457200" y="2362320"/>
            <a:ext cx="3657240" cy="3885840"/>
          </a:xfrm>
          <a:prstGeom prst="rect">
            <a:avLst/>
          </a:prstGeom>
        </p:spPr>
        <p:txBody>
          <a:bodyPr anchor="ctr" bIns="45000" lIns="90000" rIns="90000" tIns="45000"/>
          <a:p>
            <a:pPr algn="r"/>
            <a:r>
              <a:rPr lang="ru-RU">
                <a:solidFill>
                  <a:srgbClr val="4e5b6f"/>
                </a:solidFill>
                <a:latin typeface="Century Schoolbook"/>
              </a:rPr>
              <a:t>Целлофан, получаемый выдавливанием вискозы в кислую ванну через фильеру с узкой щелью, проходит затем через ванны промывки, отбеливания и пластификации, пропускается через сушильные барабаны и сматывается в рулон.</a:t>
            </a:r>
            <a:endParaRPr/>
          </a:p>
          <a:p>
            <a:pPr algn="r"/>
            <a:r>
              <a:rPr lang="ru-RU">
                <a:solidFill>
                  <a:srgbClr val="4e5b6f"/>
                </a:solidFill>
                <a:latin typeface="Century Schoolbook"/>
              </a:rPr>
              <a:t> </a:t>
            </a:r>
            <a:r>
              <a:rPr lang="ru-RU">
                <a:solidFill>
                  <a:srgbClr val="4e5b6f"/>
                </a:solidFill>
                <a:latin typeface="Century Schoolbook"/>
              </a:rPr>
              <a:t>Целлофан широко применяется главным образом в тароупаковочном производстве как оберточный материал для галантерейных товаров, пищевых продуктов, табачных изделий</a:t>
            </a:r>
            <a:endParaRPr/>
          </a:p>
        </p:txBody>
      </p:sp>
      <p:sp>
        <p:nvSpPr>
          <p:cNvPr id="335" name="TextShape 2"/>
          <p:cNvSpPr txBox="1"/>
          <p:nvPr/>
        </p:nvSpPr>
        <p:spPr>
          <a:xfrm>
            <a:off x="457200" y="1569600"/>
            <a:ext cx="3657240" cy="65808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ru-RU" sz="2000">
                <a:solidFill>
                  <a:srgbClr val="ffffff"/>
                </a:solidFill>
                <a:latin typeface="Century Schoolbook"/>
              </a:rPr>
              <a:t>Целлофан.</a:t>
            </a:r>
            <a:endParaRPr/>
          </a:p>
        </p:txBody>
      </p:sp>
      <p:pic>
        <p:nvPicPr>
          <p:cNvPr descr="" id="33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0" y="1571760"/>
            <a:ext cx="3809520" cy="2857320"/>
          </a:xfrm>
          <a:prstGeom prst="rect">
            <a:avLst/>
          </a:prstGeom>
        </p:spPr>
      </p:pic>
      <p:pic>
        <p:nvPicPr>
          <p:cNvPr descr="" id="337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00720" y="4572000"/>
            <a:ext cx="2785680" cy="2089080"/>
          </a:xfrm>
          <a:prstGeom prst="rect">
            <a:avLst/>
          </a:prstGeom>
        </p:spPr>
      </p:pic>
      <p:sp>
        <p:nvSpPr>
          <p:cNvPr id="338" name="CustomShape 3"/>
          <p:cNvSpPr/>
          <p:nvPr/>
        </p:nvSpPr>
        <p:spPr>
          <a:xfrm>
            <a:off x="2303640" y="214200"/>
            <a:ext cx="3344400" cy="914760"/>
          </a:xfrm>
          <a:prstGeom prst="rect">
            <a:avLst/>
          </a:prstGeom>
        </p:spPr>
        <p:txBody>
          <a:bodyPr wrap="none"/>
          <a:p>
            <a:pPr algn="ctr"/>
            <a:r>
              <a:rPr b="1" lang="ru-RU" sz="5400">
                <a:solidFill>
                  <a:srgbClr val="7fd13b"/>
                </a:solidFill>
                <a:latin typeface="Century Schoolbook"/>
              </a:rPr>
              <a:t>Целлофан</a:t>
            </a:r>
            <a:endParaRPr/>
          </a:p>
        </p:txBody>
      </p:sp>
    </p:spTree>
  </p:cSld>
  <p:timing>
    <p:tnLst>
      <p:par>
        <p:cTn dur="indefinite" id="131" nodeType="tmRoot" restart="never">
          <p:childTnLst>
            <p:seq>
              <p:cTn dur="indefinite" id="132" nodeType="mainSeq">
                <p:childTnLst>
                  <p:par>
                    <p:cTn fill="hold" id="133">
                      <p:stCondLst>
                        <p:cond delay="indefinite"/>
                      </p:stCondLst>
                      <p:childTnLst>
                        <p:par>
                          <p:cTn fill="hold" id="134">
                            <p:stCondLst>
                              <p:cond delay="0"/>
                            </p:stCondLst>
                            <p:childTnLst>
                              <p:par>
                                <p:cTn fill="hold" id="13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dur="2000" fill="freeze" id="137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8">
                      <p:stCondLst>
                        <p:cond delay="indefinite"/>
                      </p:stCondLst>
                      <p:childTnLst>
                        <p:par>
                          <p:cTn fill="hold" id="139">
                            <p:stCondLst>
                              <p:cond delay="0"/>
                            </p:stCondLst>
                            <p:childTnLst>
                              <p:par>
                                <p:cTn fill="hold" id="140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214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1000" fill="freeze" id="142"/>
                                        <p:tgtEl>
                                          <p:spTgt spid="334">
                                            <p:txEl>
                                              <p:pRg end="214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3">
                      <p:stCondLst>
                        <p:cond delay="indefinite"/>
                      </p:stCondLst>
                      <p:childTnLst>
                        <p:par>
                          <p:cTn fill="hold" id="144">
                            <p:stCondLst>
                              <p:cond delay="0"/>
                            </p:stCondLst>
                            <p:childTnLst>
                              <p:par>
                                <p:cTn fill="hold" id="14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377" st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dur="1000" fill="freeze" id="147"/>
                                        <p:tgtEl>
                                          <p:spTgt spid="334">
                                            <p:txEl>
                                              <p:pRg end="377" st="2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2143080" y="500040"/>
            <a:ext cx="5285880" cy="5699880"/>
          </a:xfrm>
          <a:prstGeom prst="rect">
            <a:avLst/>
          </a:prstGeom>
        </p:spPr>
        <p:txBody>
          <a:bodyPr/>
          <a:p>
            <a:pPr algn="ctr"/>
            <a:r>
              <a:rPr b="1" lang="ru-RU" sz="2400">
                <a:solidFill>
                  <a:srgbClr val="feb80a"/>
                </a:solidFill>
                <a:latin typeface="Century Schoolbook"/>
              </a:rPr>
              <a:t>Природа поистине </a:t>
            </a:r>
            <a:endParaRPr/>
          </a:p>
          <a:p>
            <a:pPr algn="ctr"/>
            <a:r>
              <a:rPr b="1" lang="ru-RU" sz="2400">
                <a:solidFill>
                  <a:srgbClr val="feb80a"/>
                </a:solidFill>
                <a:latin typeface="Century Schoolbook"/>
              </a:rPr>
              <a:t>творит чудеса: превращая α -глюкозу в β-глюкозу одним поворотом химической связи, она преобразует питательное вещество(крахмал) в структурный элемент клеток(целлюлозу). Описанное многофункциональное использование глюкозы как строительного звена для создания важнейших полимеров не может не вызвать восхищения! </a:t>
            </a:r>
            <a:endParaRPr/>
          </a:p>
          <a:p>
            <a:pPr algn="ctr"/>
            <a:endParaRPr/>
          </a:p>
          <a:p>
            <a:pPr algn="ctr"/>
            <a:endParaRPr/>
          </a:p>
        </p:txBody>
      </p:sp>
      <p:sp>
        <p:nvSpPr>
          <p:cNvPr id="340" name="CustomShape 2"/>
          <p:cNvSpPr/>
          <p:nvPr/>
        </p:nvSpPr>
        <p:spPr>
          <a:xfrm>
            <a:off x="642960" y="3500280"/>
            <a:ext cx="1142640" cy="1199880"/>
          </a:xfrm>
          <a:prstGeom prst="smileyFace">
            <a:avLst>
              <a:gd fmla="val 17520" name="adj"/>
            </a:avLst>
          </a:prstGeom>
          <a:solidFill>
            <a:srgbClr val="ffff00"/>
          </a:solidFill>
          <a:ln w="25560">
            <a:solidFill>
              <a:srgbClr val="5d9a2b"/>
            </a:solidFill>
            <a:round/>
          </a:ln>
        </p:spPr>
      </p:sp>
      <p:sp>
        <p:nvSpPr>
          <p:cNvPr id="341" name="CustomShape 3"/>
          <p:cNvSpPr/>
          <p:nvPr/>
        </p:nvSpPr>
        <p:spPr>
          <a:xfrm>
            <a:off x="7786800" y="5572080"/>
            <a:ext cx="914040" cy="914040"/>
          </a:xfrm>
          <a:prstGeom prst="smileyFace">
            <a:avLst>
              <a:gd fmla="val 17520" name="adj"/>
            </a:avLst>
          </a:prstGeom>
          <a:solidFill>
            <a:srgbClr val="ffff00"/>
          </a:solidFill>
          <a:ln w="25560">
            <a:solidFill>
              <a:srgbClr val="5d9a2b"/>
            </a:solidFill>
            <a:round/>
          </a:ln>
        </p:spPr>
      </p:sp>
    </p:spTree>
  </p:cSld>
  <p:timing>
    <p:tnLst>
      <p:par>
        <p:cTn dur="indefinite" id="148" nodeType="tmRoot" restart="never">
          <p:childTnLst>
            <p:seq>
              <p:cTn dur="indefinite" id="149" nodeType="mainSeq">
                <p:childTnLst>
                  <p:par>
                    <p:cTn fill="hold" id="150">
                      <p:stCondLst>
                        <p:cond delay="indefinite"/>
                      </p:stCondLst>
                      <p:childTnLst>
                        <p:par>
                          <p:cTn fill="hold" id="151">
                            <p:stCondLst>
                              <p:cond delay="0"/>
                            </p:stCondLst>
                            <p:childTnLst>
                              <p:par>
                                <p:cTn fill="hold" id="152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0" fill="hold" id="154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0" fill="hold" id="155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