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1.jpeg" ContentType="image/jpeg"/>
  <Override PartName="/ppt/media/image4.jpeg" ContentType="image/jpeg"/>
  <Override PartName="/ppt/media/image1.jpeg" ContentType="image/jpeg"/>
  <Override PartName="/ppt/media/image8.jpeg" ContentType="image/jpeg"/>
  <Override PartName="/ppt/media/image12.jpeg" ContentType="image/jpeg"/>
  <Override PartName="/ppt/media/image5.jpeg" ContentType="image/jpeg"/>
  <Override PartName="/ppt/media/image7.png" ContentType="image/png"/>
  <Override PartName="/ppt/media/image2.jpeg" ContentType="image/jpeg"/>
  <Override PartName="/ppt/media/image9.jpeg" ContentType="image/jpeg"/>
  <Override PartName="/ppt/media/image13.jpeg" ContentType="image/jpeg"/>
  <Override PartName="/ppt/media/image6.jpeg" ContentType="image/jpeg"/>
  <Override PartName="/ppt/media/image10.jpeg" ContentType="image/jpeg"/>
  <Override PartName="/ppt/media/image3.jpeg" ContentType="image/jpeg"/>
  <Override PartName="/ppt/media/image14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304920" y="1554120"/>
            <a:ext cx="86864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304920" y="457200"/>
            <a:ext cx="8686440" cy="5622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04920" y="1554120"/>
            <a:ext cx="86864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304920" y="457200"/>
            <a:ext cx="8686440" cy="5622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1" name="Line 2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2" name="Line 3"/>
          <p:cNvSpPr/>
          <p:nvPr/>
        </p:nvSpPr>
        <p:spPr>
          <a:xfrm>
            <a:off x="514080" y="105768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lang="ru-RU" sz="3600">
                <a:solidFill>
                  <a:srgbClr val="4e3b30"/>
                </a:solidFill>
                <a:latin typeface="Franklin Gothic Medium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Franklin Gothic Book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Franklin Gothic Book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>
                <a:solidFill>
                  <a:srgbClr val="000000"/>
                </a:solidFill>
                <a:latin typeface="Franklin Gothic Book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Franklin Gothic Book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>
                <a:solidFill>
                  <a:srgbClr val="000000"/>
                </a:solidFill>
                <a:latin typeface="Franklin Gothic Book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Franklin Gothic Book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Franklin Gothic Book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Franklin Gothic Book"/>
              </a:rPr>
              <a:t>Восьмой уровень структуры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Franklin Gothic Book"/>
              </a:rPr>
              <a:t>Девятый уровень структурыОбразец текста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Franklin Gothic Book"/>
              </a:rPr>
              <a:t>Второй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Franklin Gothic Book"/>
              </a:rPr>
              <a:t>Третий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Franklin Gothic Book"/>
              </a:rPr>
              <a:t>Четвертый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Franklin Gothic Book"/>
              </a:rPr>
              <a:t>Пятый уровень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>
                <a:solidFill>
                  <a:srgbClr val="000000"/>
                </a:solidFill>
                <a:latin typeface="Franklin Gothic Book"/>
              </a:rPr>
              <a:t>9.2.12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3581280" y="76320"/>
            <a:ext cx="2895120" cy="2887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8229600" y="6473880"/>
            <a:ext cx="758520" cy="246600"/>
          </a:xfrm>
          <a:prstGeom prst="rect">
            <a:avLst/>
          </a:prstGeom>
        </p:spPr>
        <p:txBody>
          <a:bodyPr bIns="45000" lIns="90000" rIns="90000" tIns="45000"/>
          <a:p>
            <a:fld id="{6101A1C1-91D1-41B1-B161-5111E1710141}" type="slidenum">
              <a:rPr lang="ru-RU">
                <a:solidFill>
                  <a:srgbClr val="000000"/>
                </a:solidFill>
                <a:latin typeface="Franklin Gothic Book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Line 1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1" name="Line 2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2" name="Line 3"/>
          <p:cNvSpPr/>
          <p:nvPr/>
        </p:nvSpPr>
        <p:spPr>
          <a:xfrm>
            <a:off x="514080" y="105768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3" name="PlaceHolder 4"/>
          <p:cNvSpPr>
            <a:spLocks noGrp="1"/>
          </p:cNvSpPr>
          <p:nvPr>
            <p:ph type="title"/>
          </p:nvPr>
        </p:nvSpPr>
        <p:spPr>
          <a:xfrm>
            <a:off x="301680" y="457200"/>
            <a:ext cx="8686440" cy="84096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lang="ru-RU" sz="3600">
                <a:solidFill>
                  <a:srgbClr val="4e3b30"/>
                </a:solidFill>
                <a:latin typeface="Franklin Gothic Medium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304920" y="1600200"/>
            <a:ext cx="4190760" cy="47239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Franklin Gothic Book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Franklin Gothic Book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Franklin Gothic Book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Franklin Gothic Book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Franklin Gothic Book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Franklin Gothic Book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Franklin Gothic Book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Franklin Gothic Book"/>
              </a:rPr>
              <a:t>Восьмой уровень структуры</a:t>
            </a:r>
            <a:endParaRPr/>
          </a:p>
          <a:p>
            <a:r>
              <a:rPr lang="ru-RU" sz="2800">
                <a:solidFill>
                  <a:srgbClr val="000000"/>
                </a:solidFill>
                <a:latin typeface="Franklin Gothic Book"/>
              </a:rPr>
              <a:t>Девятый уровень структурыОбразец текста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Franklin Gothic Book"/>
              </a:rPr>
              <a:t>Второй уровень</a:t>
            </a:r>
            <a:endParaRPr/>
          </a:p>
          <a:p>
            <a:r>
              <a:rPr lang="ru-RU" sz="2000">
                <a:solidFill>
                  <a:srgbClr val="000000"/>
                </a:solidFill>
                <a:latin typeface="Franklin Gothic Book"/>
              </a:rPr>
              <a:t>Третий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Franklin Gothic Book"/>
              </a:rPr>
              <a:t>Четвертый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Franklin Gothic Book"/>
              </a:rPr>
              <a:t>Пятый уровень</a:t>
            </a:r>
            <a:endParaRPr/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343040" cy="47239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 sz="2800">
                <a:solidFill>
                  <a:srgbClr val="d38e28"/>
                </a:solidFill>
                <a:latin typeface="Franklin Gothic Book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2800">
                <a:solidFill>
                  <a:srgbClr val="d38e28"/>
                </a:solidFill>
                <a:latin typeface="Franklin Gothic Book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2800">
                <a:solidFill>
                  <a:srgbClr val="d38e28"/>
                </a:solidFill>
                <a:latin typeface="Franklin Gothic Book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2800">
                <a:solidFill>
                  <a:srgbClr val="d38e28"/>
                </a:solidFill>
                <a:latin typeface="Franklin Gothic Book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2800">
                <a:solidFill>
                  <a:srgbClr val="d38e28"/>
                </a:solidFill>
                <a:latin typeface="Franklin Gothic Book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800">
                <a:solidFill>
                  <a:srgbClr val="d38e28"/>
                </a:solidFill>
                <a:latin typeface="Franklin Gothic Book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800">
                <a:solidFill>
                  <a:srgbClr val="d38e28"/>
                </a:solidFill>
                <a:latin typeface="Franklin Gothic Book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 sz="2800">
                <a:solidFill>
                  <a:srgbClr val="d38e28"/>
                </a:solidFill>
                <a:latin typeface="Franklin Gothic Book"/>
              </a:rPr>
              <a:t>Восьмой уровень структуры</a:t>
            </a:r>
            <a:endParaRPr/>
          </a:p>
          <a:p>
            <a:r>
              <a:rPr lang="ru-RU" sz="2800">
                <a:solidFill>
                  <a:srgbClr val="d38e28"/>
                </a:solidFill>
                <a:latin typeface="Franklin Gothic Book"/>
              </a:rPr>
              <a:t>Девятый уровень структурыОбразец текста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Franklin Gothic Book"/>
              </a:rPr>
              <a:t>Второй уровень</a:t>
            </a:r>
            <a:endParaRPr/>
          </a:p>
          <a:p>
            <a:r>
              <a:rPr lang="ru-RU" sz="2000">
                <a:solidFill>
                  <a:srgbClr val="000000"/>
                </a:solidFill>
                <a:latin typeface="Franklin Gothic Book"/>
              </a:rPr>
              <a:t>Третий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Franklin Gothic Book"/>
              </a:rPr>
              <a:t>Четвертый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Franklin Gothic Book"/>
              </a:rPr>
              <a:t>Пятый уровень</a:t>
            </a:r>
            <a:endParaRPr/>
          </a:p>
        </p:txBody>
      </p:sp>
      <p:sp>
        <p:nvSpPr>
          <p:cNvPr id="46" name="PlaceHolder 7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>
                <a:solidFill>
                  <a:srgbClr val="000000"/>
                </a:solidFill>
                <a:latin typeface="Franklin Gothic Book"/>
              </a:rPr>
              <a:t>9.2.12</a:t>
            </a:r>
            <a:endParaRPr/>
          </a:p>
        </p:txBody>
      </p:sp>
      <p:sp>
        <p:nvSpPr>
          <p:cNvPr id="47" name="PlaceHolder 8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8" name="PlaceHolder 9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8191E1E1-F121-4131-8101-3181E1F1A151}" type="slidenum">
              <a:rPr lang="ru-RU">
                <a:solidFill>
                  <a:srgbClr val="000000"/>
                </a:solidFill>
                <a:latin typeface="Franklin Gothic Book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6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image" Target="../media/image14.jpeg"/><Relationship Id="rId4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ru-RU" sz="3600">
                <a:solidFill>
                  <a:srgbClr val="4e3b30"/>
                </a:solidFill>
                <a:latin typeface="Franklin Gothic Medium"/>
              </a:rPr>
              <a:t>Этиловый спирт</a:t>
            </a:r>
            <a:endParaRPr/>
          </a:p>
        </p:txBody>
      </p:sp>
      <p:pic>
        <p:nvPicPr>
          <p:cNvPr descr="" id="82" name="Содержимое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396000" cy="6857640"/>
          </a:xfrm>
          <a:prstGeom prst="rect">
            <a:avLst/>
          </a:prstGeom>
        </p:spPr>
      </p:pic>
      <p:sp>
        <p:nvSpPr>
          <p:cNvPr id="83" name="CustomShape 2"/>
          <p:cNvSpPr/>
          <p:nvPr/>
        </p:nvSpPr>
        <p:spPr>
          <a:xfrm>
            <a:off x="1547640" y="188640"/>
            <a:ext cx="8712720" cy="1004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6000">
                <a:solidFill>
                  <a:srgbClr val="000000"/>
                </a:solidFill>
                <a:latin typeface="Franklin Gothic Book"/>
              </a:rPr>
              <a:t>Этиловый спирт</a:t>
            </a:r>
            <a:endParaRPr/>
          </a:p>
        </p:txBody>
      </p:sp>
    </p:spTree>
  </p:cSld>
  <p:transition>
    <p:wipe dir="u"/>
  </p:transition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pic>
        <p:nvPicPr>
          <p:cNvPr descr="" id="85" name="Содержимое 3"/>
          <p:cNvPicPr/>
          <p:nvPr/>
        </p:nvPicPr>
        <p:blipFill>
          <a:blip r:embed="rId1"/>
          <a:stretch>
            <a:fillRect/>
          </a:stretch>
        </p:blipFill>
        <p:spPr>
          <a:xfrm>
            <a:off x="360" y="360"/>
            <a:ext cx="9143640" cy="6857640"/>
          </a:xfrm>
          <a:prstGeom prst="rect">
            <a:avLst/>
          </a:prstGeom>
        </p:spPr>
      </p:pic>
    </p:spTree>
  </p:cSld>
  <p:transition>
    <p:wedge/>
  </p:transition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pic>
        <p:nvPicPr>
          <p:cNvPr descr="" id="87" name="Содержимое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</p:spTree>
  </p:cSld>
  <p:transition>
    <p:dissolve/>
  </p:transition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pic>
        <p:nvPicPr>
          <p:cNvPr descr="" id="89" name="Содержимое 3"/>
          <p:cNvPicPr/>
          <p:nvPr/>
        </p:nvPicPr>
        <p:blipFill>
          <a:blip r:embed="rId1"/>
          <a:stretch>
            <a:fillRect/>
          </a:stretch>
        </p:blipFill>
        <p:spPr>
          <a:xfrm>
            <a:off x="360" y="360"/>
            <a:ext cx="9143640" cy="6857640"/>
          </a:xfrm>
          <a:prstGeom prst="rect">
            <a:avLst/>
          </a:prstGeom>
        </p:spPr>
      </p:pic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251640" y="0"/>
            <a:ext cx="8686440" cy="45255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pic>
        <p:nvPicPr>
          <p:cNvPr descr="" id="91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  <p:sp>
        <p:nvSpPr>
          <p:cNvPr id="92" name="CustomShape 2"/>
          <p:cNvSpPr/>
          <p:nvPr/>
        </p:nvSpPr>
        <p:spPr>
          <a:xfrm>
            <a:off x="0" y="0"/>
            <a:ext cx="9143640" cy="53024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5400">
                <a:solidFill>
                  <a:srgbClr val="ff0000"/>
                </a:solidFill>
                <a:latin typeface="Franklin Gothic Book"/>
              </a:rPr>
              <a:t>Большое количество продукции         фармацевтической промышленности изготавливается  на основе этилового спирта</a:t>
            </a:r>
            <a:endParaRPr/>
          </a:p>
          <a:p>
            <a:endParaRPr/>
          </a:p>
        </p:txBody>
      </p:sp>
    </p:spTree>
  </p:cSld>
  <p:transition>
    <p:wheel spokes="1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ru-RU" sz="3600">
                <a:solidFill>
                  <a:srgbClr val="4e3b30"/>
                </a:solidFill>
                <a:latin typeface="Franklin Gothic Medium"/>
              </a:rPr>
              <a:t>Смеси для ингаляций</a:t>
            </a:r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304920" y="1196640"/>
            <a:ext cx="8686440" cy="4883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В 100мл смеси содержится 95% спирта. Она применяется для вдыхания при заболеваниях  дыхательных путей.</a:t>
            </a:r>
            <a:endParaRPr/>
          </a:p>
        </p:txBody>
      </p:sp>
      <p:pic>
        <p:nvPicPr>
          <p:cNvPr descr="" id="9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2781000"/>
            <a:ext cx="5651640" cy="4076640"/>
          </a:xfrm>
          <a:prstGeom prst="rect">
            <a:avLst/>
          </a:prstGeom>
        </p:spPr>
      </p:pic>
      <p:pic>
        <p:nvPicPr>
          <p:cNvPr descr="" id="96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714280" y="2781000"/>
            <a:ext cx="3429360" cy="4076640"/>
          </a:xfrm>
          <a:prstGeom prst="rect">
            <a:avLst/>
          </a:prstGeom>
        </p:spPr>
      </p:pic>
    </p:spTree>
  </p:cSld>
  <p:transition>
    <p:wheel spokes="3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301680" y="457200"/>
            <a:ext cx="8686440" cy="84096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ru-RU" sz="3600">
                <a:solidFill>
                  <a:srgbClr val="4e3b30"/>
                </a:solidFill>
                <a:latin typeface="Franklin Gothic Medium"/>
              </a:rPr>
              <a:t>Хорошо всем известны 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179640" y="1628640"/>
            <a:ext cx="4190760" cy="44640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3600">
                <a:solidFill>
                  <a:srgbClr val="4e3b30"/>
                </a:solidFill>
                <a:latin typeface="Franklin Gothic Book"/>
              </a:rPr>
              <a:t>Растворы йода 5% и бриллиантового зеленого 1%. Они применяются в качестве    антисептического средства</a:t>
            </a:r>
            <a:endParaRPr/>
          </a:p>
        </p:txBody>
      </p:sp>
      <p:pic>
        <p:nvPicPr>
          <p:cNvPr descr="" id="9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212000" y="1124640"/>
            <a:ext cx="3312000" cy="3672000"/>
          </a:xfrm>
          <a:prstGeom prst="rect">
            <a:avLst/>
          </a:prstGeom>
        </p:spPr>
      </p:pic>
      <p:pic>
        <p:nvPicPr>
          <p:cNvPr descr="" id="100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660360" y="3885840"/>
            <a:ext cx="2483280" cy="2971800"/>
          </a:xfrm>
          <a:prstGeom prst="rect">
            <a:avLst/>
          </a:prstGeom>
        </p:spPr>
      </p:pic>
    </p:spTree>
  </p:cSld>
  <p:transition>
    <p:wheel spokes="8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ru-RU" sz="3600">
                <a:solidFill>
                  <a:srgbClr val="4e3b30"/>
                </a:solidFill>
                <a:latin typeface="Franklin Gothic Medium"/>
              </a:rPr>
              <a:t>Кардиовален и корвалол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304920" y="1124640"/>
            <a:ext cx="8686440" cy="4955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Содержат 96% спирта. Используются при заболеваниях сердечно сосудистой системы.</a:t>
            </a:r>
            <a:endParaRPr/>
          </a:p>
        </p:txBody>
      </p:sp>
      <p:pic>
        <p:nvPicPr>
          <p:cNvPr descr="" id="10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2133000"/>
            <a:ext cx="3491640" cy="3600000"/>
          </a:xfrm>
          <a:prstGeom prst="rect">
            <a:avLst/>
          </a:prstGeom>
        </p:spPr>
      </p:pic>
      <p:pic>
        <p:nvPicPr>
          <p:cNvPr descr="" id="10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636000" y="2925000"/>
            <a:ext cx="2952000" cy="3528000"/>
          </a:xfrm>
          <a:prstGeom prst="rect">
            <a:avLst/>
          </a:prstGeom>
        </p:spPr>
      </p:pic>
      <p:pic>
        <p:nvPicPr>
          <p:cNvPr descr="" id="10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648480" y="4114800"/>
            <a:ext cx="2495160" cy="2742840"/>
          </a:xfrm>
          <a:prstGeom prst="rect">
            <a:avLst/>
          </a:prstGeom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304920" y="548640"/>
            <a:ext cx="8686440" cy="5531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Итак, спирт убивает возбудителей многих болезней, является идеальным растворителем  для некоторых лекарств. Этанол незаменим в медицине, т.к. обладает множеством полезных свойств. Частое потребление этанола может вызвать алкогольную зависимость. При злоупотреблении человек может нанести непоправимый вред своему организму, т.к. этанол оказывает негативное влияние на все системы органов.</a:t>
            </a:r>
            <a:endParaRPr/>
          </a:p>
        </p:txBody>
      </p:sp>
    </p:spTree>
  </p:cSld>
  <p:transition>
    <p:plus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