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1.jpeg" ContentType="image/jpeg"/>
  <Override PartName="/ppt/media/image4.jpeg" ContentType="image/jpeg"/>
  <Override PartName="/ppt/media/image1.jpeg" ContentType="image/jpeg"/>
  <Override PartName="/ppt/media/image8.jpeg" ContentType="image/jpeg"/>
  <Override PartName="/ppt/media/image12.jpeg" ContentType="image/jpeg"/>
  <Override PartName="/ppt/media/image5.jpeg" ContentType="image/jpeg"/>
  <Override PartName="/ppt/media/image7.png" ContentType="image/png"/>
  <Override PartName="/ppt/media/image2.jpeg" ContentType="image/jpeg"/>
  <Override PartName="/ppt/media/image9.jpeg" ContentType="image/jpeg"/>
  <Override PartName="/ppt/media/image13.jpeg" ContentType="image/jpeg"/>
  <Override PartName="/ppt/media/image6.jpeg" ContentType="image/jpeg"/>
  <Override PartName="/ppt/media/image10.jpeg" ContentType="image/jpeg"/>
  <Override PartName="/ppt/media/image3.jpeg" ContentType="image/jpeg"/>
  <Override PartName="/ppt/media/image14.jpeg" ContentType="image/jpeg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1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04920" y="3917520"/>
            <a:ext cx="8686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75560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30492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4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440" cy="5622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30492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304920" y="1554120"/>
            <a:ext cx="8686440" cy="4525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75560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304920" y="3917520"/>
            <a:ext cx="86860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304920" y="3917520"/>
            <a:ext cx="86864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75560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30492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304920" y="457200"/>
            <a:ext cx="8686440" cy="56224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30492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45255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755600" y="39175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80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0492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755600" y="1554120"/>
            <a:ext cx="423864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304920" y="3917520"/>
            <a:ext cx="8686080" cy="21582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1" name="Line 2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2" name="Line 3"/>
          <p:cNvSpPr/>
          <p:nvPr/>
        </p:nvSpPr>
        <p:spPr>
          <a:xfrm>
            <a:off x="514080" y="1057680"/>
            <a:ext cx="8629920" cy="252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ru-RU" sz="3600">
                <a:solidFill>
                  <a:srgbClr val="4e3b30"/>
                </a:solidFill>
                <a:latin typeface="Franklin Gothic Medium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04920" y="1554120"/>
            <a:ext cx="86864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>
                <a:solidFill>
                  <a:srgbClr val="000000"/>
                </a:solidFill>
                <a:latin typeface="Franklin Gothic Book"/>
              </a:rPr>
              <a:t>Восьмой уровень структуры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Девятый уровень структурыОбразец текста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Второй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Третий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Четвертый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Пятый уровень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000000"/>
                </a:solidFill>
                <a:latin typeface="Franklin Gothic Book"/>
              </a:rPr>
              <a:t>9.2.12</a:t>
            </a: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3581280" y="76320"/>
            <a:ext cx="2895120" cy="28872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8229600" y="6473880"/>
            <a:ext cx="758520" cy="246600"/>
          </a:xfrm>
          <a:prstGeom prst="rect">
            <a:avLst/>
          </a:prstGeom>
        </p:spPr>
        <p:txBody>
          <a:bodyPr bIns="45000" lIns="90000" rIns="90000" tIns="45000"/>
          <a:p>
            <a:fld id="{6101A1C1-91D1-41B1-B161-5111E1710141}" type="slidenum">
              <a:rPr lang="ru-RU">
                <a:solidFill>
                  <a:srgbClr val="000000"/>
                </a:solidFill>
                <a:latin typeface="Franklin Gothic Book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Line 1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41" name="Line 2"/>
          <p:cNvSpPr/>
          <p:nvPr/>
        </p:nvSpPr>
        <p:spPr>
          <a:xfrm>
            <a:off x="514080" y="1050840"/>
            <a:ext cx="8629920" cy="216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42" name="Line 3"/>
          <p:cNvSpPr/>
          <p:nvPr/>
        </p:nvSpPr>
        <p:spPr>
          <a:xfrm>
            <a:off x="514080" y="1057680"/>
            <a:ext cx="8629920" cy="2520"/>
          </a:xfrm>
          <a:prstGeom prst="line">
            <a:avLst/>
          </a:prstGeom>
          <a:ln w="9360">
            <a:solidFill>
              <a:srgbClr val="f0a22e"/>
            </a:solidFill>
            <a:round/>
          </a:ln>
        </p:spPr>
      </p:sp>
      <p:sp>
        <p:nvSpPr>
          <p:cNvPr id="43" name="PlaceHolder 4"/>
          <p:cNvSpPr>
            <a:spLocks noGrp="1"/>
          </p:cNvSpPr>
          <p:nvPr>
            <p:ph type="title"/>
          </p:nvPr>
        </p:nvSpPr>
        <p:spPr>
          <a:xfrm>
            <a:off x="301680" y="457200"/>
            <a:ext cx="8686440" cy="840960"/>
          </a:xfrm>
          <a:prstGeom prst="rect">
            <a:avLst/>
          </a:prstGeom>
        </p:spPr>
        <p:txBody>
          <a:bodyPr anchor="ctr" bIns="45000" lIns="90000" rIns="90000" tIns="45000"/>
          <a:p>
            <a:r>
              <a:rPr lang="ru-RU" sz="3600">
                <a:solidFill>
                  <a:srgbClr val="4e3b30"/>
                </a:solidFill>
                <a:latin typeface="Franklin Gothic Medium"/>
              </a:rPr>
              <a:t>Для правки текста заголовка щелкните мышьюОбразец заголовка</a:t>
            </a:r>
            <a:endParaRPr/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304920" y="1600200"/>
            <a:ext cx="4190760" cy="472392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ru-RU" sz="2800">
                <a:solidFill>
                  <a:srgbClr val="000000"/>
                </a:solidFill>
                <a:latin typeface="Franklin Gothic Book"/>
              </a:rPr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 sz="2800">
                <a:solidFill>
                  <a:srgbClr val="000000"/>
                </a:solidFill>
                <a:latin typeface="Franklin Gothic Book"/>
              </a:rPr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 sz="2800">
                <a:solidFill>
                  <a:srgbClr val="000000"/>
                </a:solidFill>
                <a:latin typeface="Franklin Gothic Book"/>
              </a:rPr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 sz="2800">
                <a:solidFill>
                  <a:srgbClr val="000000"/>
                </a:solidFill>
                <a:latin typeface="Franklin Gothic Book"/>
              </a:rPr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 sz="2800">
                <a:solidFill>
                  <a:srgbClr val="000000"/>
                </a:solidFill>
                <a:latin typeface="Franklin Gothic Book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 sz="2800">
                <a:solidFill>
                  <a:srgbClr val="000000"/>
                </a:solidFill>
                <a:latin typeface="Franklin Gothic Book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 sz="2800">
                <a:solidFill>
                  <a:srgbClr val="000000"/>
                </a:solidFill>
                <a:latin typeface="Franklin Gothic Book"/>
              </a:rPr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 sz="2800">
                <a:solidFill>
                  <a:srgbClr val="000000"/>
                </a:solidFill>
                <a:latin typeface="Franklin Gothic Book"/>
              </a:rPr>
              <a:t>Восьмой уровень структуры</a:t>
            </a:r>
            <a:endParaRPr/>
          </a:p>
          <a:p>
            <a:r>
              <a:rPr lang="ru-RU" sz="2800">
                <a:solidFill>
                  <a:srgbClr val="000000"/>
                </a:solidFill>
                <a:latin typeface="Franklin Gothic Book"/>
              </a:rPr>
              <a:t>Девятый уровень структурыОбразец текста</a:t>
            </a:r>
            <a:endParaRPr/>
          </a:p>
          <a:p>
            <a:r>
              <a:rPr lang="ru-RU" sz="2400">
                <a:solidFill>
                  <a:srgbClr val="000000"/>
                </a:solidFill>
                <a:latin typeface="Franklin Gothic Book"/>
              </a:rPr>
              <a:t>Второй уровень</a:t>
            </a:r>
            <a:endParaRPr/>
          </a:p>
          <a:p>
            <a:r>
              <a:rPr lang="ru-RU" sz="2000">
                <a:solidFill>
                  <a:srgbClr val="000000"/>
                </a:solidFill>
                <a:latin typeface="Franklin Gothic Book"/>
              </a:rPr>
              <a:t>Третий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Четвертый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Пятый уровень</a:t>
            </a:r>
            <a:endParaRPr/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343040" cy="472392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ru-RU" sz="2800">
                <a:solidFill>
                  <a:srgbClr val="d38e28"/>
                </a:solidFill>
                <a:latin typeface="Franklin Gothic Book"/>
              </a:rPr>
              <a:t>Для правки структуры щелкните мышью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ru-RU" sz="2800">
                <a:solidFill>
                  <a:srgbClr val="d38e28"/>
                </a:solidFill>
                <a:latin typeface="Franklin Gothic Book"/>
              </a:rPr>
              <a:t>Второй уровень структуры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ru-RU" sz="2800">
                <a:solidFill>
                  <a:srgbClr val="d38e28"/>
                </a:solidFill>
                <a:latin typeface="Franklin Gothic Book"/>
              </a:rPr>
              <a:t>Третий уровень структуры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ru-RU" sz="2800">
                <a:solidFill>
                  <a:srgbClr val="d38e28"/>
                </a:solidFill>
                <a:latin typeface="Franklin Gothic Book"/>
              </a:rPr>
              <a:t>Четвёртый уровень структуры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ru-RU" sz="2800">
                <a:solidFill>
                  <a:srgbClr val="d38e28"/>
                </a:solidFill>
                <a:latin typeface="Franklin Gothic Book"/>
              </a:rPr>
              <a:t>Пятый уровень структуры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ru-RU" sz="2800">
                <a:solidFill>
                  <a:srgbClr val="d38e28"/>
                </a:solidFill>
                <a:latin typeface="Franklin Gothic Book"/>
              </a:rPr>
              <a:t>Шестой уровень структуры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ru-RU" sz="2800">
                <a:solidFill>
                  <a:srgbClr val="d38e28"/>
                </a:solidFill>
                <a:latin typeface="Franklin Gothic Book"/>
              </a:rPr>
              <a:t>Седьмой уровень структуры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ru-RU" sz="2800">
                <a:solidFill>
                  <a:srgbClr val="d38e28"/>
                </a:solidFill>
                <a:latin typeface="Franklin Gothic Book"/>
              </a:rPr>
              <a:t>Восьмой уровень структуры</a:t>
            </a:r>
            <a:endParaRPr/>
          </a:p>
          <a:p>
            <a:r>
              <a:rPr lang="ru-RU" sz="2800">
                <a:solidFill>
                  <a:srgbClr val="d38e28"/>
                </a:solidFill>
                <a:latin typeface="Franklin Gothic Book"/>
              </a:rPr>
              <a:t>Девятый уровень структурыОбразец текста</a:t>
            </a:r>
            <a:endParaRPr/>
          </a:p>
          <a:p>
            <a:r>
              <a:rPr lang="ru-RU" sz="2400">
                <a:solidFill>
                  <a:srgbClr val="000000"/>
                </a:solidFill>
                <a:latin typeface="Franklin Gothic Book"/>
              </a:rPr>
              <a:t>Второй уровень</a:t>
            </a:r>
            <a:endParaRPr/>
          </a:p>
          <a:p>
            <a:r>
              <a:rPr lang="ru-RU" sz="2000">
                <a:solidFill>
                  <a:srgbClr val="000000"/>
                </a:solidFill>
                <a:latin typeface="Franklin Gothic Book"/>
              </a:rPr>
              <a:t>Третий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Четвертый уровень</a:t>
            </a:r>
            <a:endParaRPr/>
          </a:p>
          <a:p>
            <a:r>
              <a:rPr lang="ru-RU">
                <a:solidFill>
                  <a:srgbClr val="000000"/>
                </a:solidFill>
                <a:latin typeface="Franklin Gothic Book"/>
              </a:rPr>
              <a:t>Пятый уровень</a:t>
            </a:r>
            <a:endParaRPr/>
          </a:p>
        </p:txBody>
      </p:sp>
      <p:sp>
        <p:nvSpPr>
          <p:cNvPr id="46" name="PlaceHolder 7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>
                <a:solidFill>
                  <a:srgbClr val="000000"/>
                </a:solidFill>
                <a:latin typeface="Franklin Gothic Book"/>
              </a:rPr>
              <a:t>9.2.12</a:t>
            </a:r>
            <a:endParaRPr/>
          </a:p>
        </p:txBody>
      </p:sp>
      <p:sp>
        <p:nvSpPr>
          <p:cNvPr id="47" name="PlaceHolder 8"/>
          <p:cNvSpPr>
            <a:spLocks noGrp="1"/>
          </p:cNvSpPr>
          <p:nvPr>
            <p:ph type="ftr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48" name="PlaceHolder 9"/>
          <p:cNvSpPr>
            <a:spLocks noGrp="1"/>
          </p:cNvSpPr>
          <p:nvPr>
            <p:ph type="sldNum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bIns="45000" lIns="90000" rIns="90000" tIns="45000"/>
          <a:p>
            <a:fld id="{8191E1E1-F121-4131-8101-3181E1F1A151}" type="slidenum">
              <a:rPr lang="ru-RU">
                <a:solidFill>
                  <a:srgbClr val="000000"/>
                </a:solidFill>
                <a:latin typeface="Franklin Gothic Book"/>
              </a:rPr>
              <a:t>&lt;номер&gt;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jpe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slideLayout" Target="../slideLayouts/slideLayout16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image" Target="../media/image13.jpeg"/><Relationship Id="rId3" Type="http://schemas.openxmlformats.org/officeDocument/2006/relationships/image" Target="../media/image14.jpeg"/><Relationship Id="rId4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lang="ru-RU" sz="3600">
                <a:solidFill>
                  <a:srgbClr val="4e3b30"/>
                </a:solidFill>
                <a:latin typeface="Franklin Gothic Medium"/>
              </a:rPr>
              <a:t>Этиловый спирт</a:t>
            </a:r>
            <a:endParaRPr/>
          </a:p>
        </p:txBody>
      </p:sp>
      <p:pic>
        <p:nvPicPr>
          <p:cNvPr descr="" id="82" name="Содержимое 3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396000" cy="6857640"/>
          </a:xfrm>
          <a:prstGeom prst="rect">
            <a:avLst/>
          </a:prstGeom>
        </p:spPr>
      </p:pic>
      <p:sp>
        <p:nvSpPr>
          <p:cNvPr id="83" name="CustomShape 2"/>
          <p:cNvSpPr/>
          <p:nvPr/>
        </p:nvSpPr>
        <p:spPr>
          <a:xfrm>
            <a:off x="1547640" y="188640"/>
            <a:ext cx="8712720" cy="100476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6000">
                <a:solidFill>
                  <a:srgbClr val="000000"/>
                </a:solidFill>
                <a:latin typeface="Franklin Gothic Book"/>
              </a:rPr>
              <a:t>Этиловый спирт</a:t>
            </a:r>
            <a:endParaRPr/>
          </a:p>
        </p:txBody>
      </p:sp>
    </p:spTree>
  </p:cSld>
  <p:transition>
    <p:wipe dir="u"/>
  </p:transition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pic>
        <p:nvPicPr>
          <p:cNvPr descr="" id="85" name="Содержимое 3"/>
          <p:cNvPicPr/>
          <p:nvPr/>
        </p:nvPicPr>
        <p:blipFill>
          <a:blip r:embed="rId1"/>
          <a:stretch>
            <a:fillRect/>
          </a:stretch>
        </p:blipFill>
        <p:spPr>
          <a:xfrm>
            <a:off x="360" y="360"/>
            <a:ext cx="9143640" cy="6857640"/>
          </a:xfrm>
          <a:prstGeom prst="rect">
            <a:avLst/>
          </a:prstGeom>
        </p:spPr>
      </p:pic>
    </p:spTree>
  </p:cSld>
  <p:transition>
    <p:wedge/>
  </p:transition>
  <p:timing>
    <p:tnLst>
      <p:par>
        <p:cTn dur="indefinite" id="3" nodeType="tmRoot" restart="never">
          <p:childTnLst>
            <p:seq>
              <p:cTn id="4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pic>
        <p:nvPicPr>
          <p:cNvPr descr="" id="87" name="Содержимое 3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3640" cy="6857640"/>
          </a:xfrm>
          <a:prstGeom prst="rect">
            <a:avLst/>
          </a:prstGeom>
        </p:spPr>
      </p:pic>
    </p:spTree>
  </p:cSld>
  <p:transition>
    <p:dissolve/>
  </p:transition>
  <p:timing>
    <p:tnLst>
      <p:par>
        <p:cTn dur="indefinite" id="5" nodeType="tmRoot" restart="never">
          <p:childTnLst>
            <p:seq>
              <p:cTn id="6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pic>
        <p:nvPicPr>
          <p:cNvPr descr="" id="89" name="Содержимое 3"/>
          <p:cNvPicPr/>
          <p:nvPr/>
        </p:nvPicPr>
        <p:blipFill>
          <a:blip r:embed="rId1"/>
          <a:stretch>
            <a:fillRect/>
          </a:stretch>
        </p:blipFill>
        <p:spPr>
          <a:xfrm>
            <a:off x="360" y="360"/>
            <a:ext cx="9143640" cy="6857640"/>
          </a:xfrm>
          <a:prstGeom prst="rect">
            <a:avLst/>
          </a:prstGeom>
        </p:spPr>
      </p:pic>
    </p:spTree>
  </p:cSld>
  <p:timing>
    <p:tnLst>
      <p:par>
        <p:cTn dur="indefinite" id="7" nodeType="tmRoot" restart="never">
          <p:childTnLst>
            <p:seq>
              <p:cTn id="8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251640" y="0"/>
            <a:ext cx="8686440" cy="45255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pic>
        <p:nvPicPr>
          <p:cNvPr descr="" id="91" name="Picture 3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3640" cy="6857640"/>
          </a:xfrm>
          <a:prstGeom prst="rect">
            <a:avLst/>
          </a:prstGeom>
        </p:spPr>
      </p:pic>
      <p:sp>
        <p:nvSpPr>
          <p:cNvPr id="92" name="CustomShape 2"/>
          <p:cNvSpPr/>
          <p:nvPr/>
        </p:nvSpPr>
        <p:spPr>
          <a:xfrm>
            <a:off x="0" y="0"/>
            <a:ext cx="9143640" cy="53024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5400">
                <a:solidFill>
                  <a:srgbClr val="ff0000"/>
                </a:solidFill>
                <a:latin typeface="Franklin Gothic Book"/>
              </a:rPr>
              <a:t>Большое количество продукции         фармацевтической промышленности изготавливается  на основе этилового спирта</a:t>
            </a:r>
            <a:endParaRPr/>
          </a:p>
          <a:p>
            <a:endParaRPr/>
          </a:p>
        </p:txBody>
      </p:sp>
    </p:spTree>
  </p:cSld>
  <p:transition>
    <p:wheel spokes="1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lang="ru-RU" sz="3600">
                <a:solidFill>
                  <a:srgbClr val="4e3b30"/>
                </a:solidFill>
                <a:latin typeface="Franklin Gothic Medium"/>
              </a:rPr>
              <a:t>Смеси для ингаляций</a:t>
            </a:r>
            <a:endParaRPr/>
          </a:p>
        </p:txBody>
      </p:sp>
      <p:sp>
        <p:nvSpPr>
          <p:cNvPr id="94" name="TextShape 2"/>
          <p:cNvSpPr txBox="1"/>
          <p:nvPr/>
        </p:nvSpPr>
        <p:spPr>
          <a:xfrm>
            <a:off x="304920" y="1196640"/>
            <a:ext cx="8686440" cy="48830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В 100мл смеси содержится 95% спирта. Она применяется для вдыхания при заболеваниях  дыхательных путей.</a:t>
            </a:r>
            <a:endParaRPr/>
          </a:p>
        </p:txBody>
      </p:sp>
      <p:pic>
        <p:nvPicPr>
          <p:cNvPr descr="" id="95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2781000"/>
            <a:ext cx="5651640" cy="4076640"/>
          </a:xfrm>
          <a:prstGeom prst="rect">
            <a:avLst/>
          </a:prstGeom>
        </p:spPr>
      </p:pic>
      <p:pic>
        <p:nvPicPr>
          <p:cNvPr descr="" id="96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5714280" y="2781000"/>
            <a:ext cx="3429360" cy="4076640"/>
          </a:xfrm>
          <a:prstGeom prst="rect">
            <a:avLst/>
          </a:prstGeom>
        </p:spPr>
      </p:pic>
    </p:spTree>
  </p:cSld>
  <p:transition>
    <p:wheel spokes="3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301680" y="457200"/>
            <a:ext cx="8686440" cy="84096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lang="ru-RU" sz="3600">
                <a:solidFill>
                  <a:srgbClr val="4e3b30"/>
                </a:solidFill>
                <a:latin typeface="Franklin Gothic Medium"/>
              </a:rPr>
              <a:t>Хорошо всем известны </a:t>
            </a:r>
            <a:endParaRPr/>
          </a:p>
        </p:txBody>
      </p:sp>
      <p:sp>
        <p:nvSpPr>
          <p:cNvPr id="98" name="TextShape 2"/>
          <p:cNvSpPr txBox="1"/>
          <p:nvPr/>
        </p:nvSpPr>
        <p:spPr>
          <a:xfrm>
            <a:off x="179640" y="1628640"/>
            <a:ext cx="4190760" cy="446400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3600">
                <a:solidFill>
                  <a:srgbClr val="4e3b30"/>
                </a:solidFill>
                <a:latin typeface="Franklin Gothic Book"/>
              </a:rPr>
              <a:t>Растворы йода 5% и бриллиантового зеленого 1%. Они применяются в качестве    антисептического средства</a:t>
            </a:r>
            <a:endParaRPr/>
          </a:p>
        </p:txBody>
      </p:sp>
      <p:pic>
        <p:nvPicPr>
          <p:cNvPr descr="" id="99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4212000" y="1124640"/>
            <a:ext cx="3312000" cy="3672000"/>
          </a:xfrm>
          <a:prstGeom prst="rect">
            <a:avLst/>
          </a:prstGeom>
        </p:spPr>
      </p:pic>
      <p:pic>
        <p:nvPicPr>
          <p:cNvPr descr="" id="100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6660360" y="3885840"/>
            <a:ext cx="2483280" cy="2971800"/>
          </a:xfrm>
          <a:prstGeom prst="rect">
            <a:avLst/>
          </a:prstGeom>
        </p:spPr>
      </p:pic>
    </p:spTree>
  </p:cSld>
  <p:transition>
    <p:wheel spokes="8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304920" y="457200"/>
            <a:ext cx="8686440" cy="837720"/>
          </a:xfrm>
          <a:prstGeom prst="rect">
            <a:avLst/>
          </a:prstGeom>
        </p:spPr>
        <p:txBody>
          <a:bodyPr anchor="ctr" bIns="45000" lIns="90000" rIns="90000" tIns="45000"/>
          <a:p>
            <a:pPr algn="ctr"/>
            <a:r>
              <a:rPr lang="ru-RU" sz="3600">
                <a:solidFill>
                  <a:srgbClr val="4e3b30"/>
                </a:solidFill>
                <a:latin typeface="Franklin Gothic Medium"/>
              </a:rPr>
              <a:t>Кардиовален и корвалол</a:t>
            </a:r>
            <a:endParaRPr/>
          </a:p>
        </p:txBody>
      </p:sp>
      <p:sp>
        <p:nvSpPr>
          <p:cNvPr id="102" name="TextShape 2"/>
          <p:cNvSpPr txBox="1"/>
          <p:nvPr/>
        </p:nvSpPr>
        <p:spPr>
          <a:xfrm>
            <a:off x="304920" y="1124640"/>
            <a:ext cx="8686440" cy="49550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Содержат 96% спирта. Используются при заболеваниях сердечно сосудистой системы.</a:t>
            </a:r>
            <a:endParaRPr/>
          </a:p>
        </p:txBody>
      </p:sp>
      <p:pic>
        <p:nvPicPr>
          <p:cNvPr descr="" id="10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2133000"/>
            <a:ext cx="3491640" cy="3600000"/>
          </a:xfrm>
          <a:prstGeom prst="rect">
            <a:avLst/>
          </a:prstGeom>
        </p:spPr>
      </p:pic>
      <p:pic>
        <p:nvPicPr>
          <p:cNvPr descr="" id="10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636000" y="2925000"/>
            <a:ext cx="2952000" cy="3528000"/>
          </a:xfrm>
          <a:prstGeom prst="rect">
            <a:avLst/>
          </a:prstGeom>
        </p:spPr>
      </p:pic>
      <p:pic>
        <p:nvPicPr>
          <p:cNvPr descr="" id="10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6648480" y="4114800"/>
            <a:ext cx="2495160" cy="2742840"/>
          </a:xfrm>
          <a:prstGeom prst="rect">
            <a:avLst/>
          </a:prstGeom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304920" y="548640"/>
            <a:ext cx="8686440" cy="55310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ru-RU" sz="3200">
                <a:solidFill>
                  <a:srgbClr val="4e3b30"/>
                </a:solidFill>
                <a:latin typeface="Franklin Gothic Book"/>
              </a:rPr>
              <a:t>Итак, спирт убивает возбудителей многих болезней, является идеальным растворителем  для некоторых лекарств. Этанол незаменим в медицине, т.к. обладает множеством полезных свойств. Частое потребление этанола может вызвать алкогольную зависимость. При злоупотреблении человек может нанести непоправимый вред своему организму, т.к. этанол оказывает негативное влияние на все системы органов.</a:t>
            </a:r>
            <a:endParaRPr/>
          </a:p>
        </p:txBody>
      </p:sp>
    </p:spTree>
  </p:cSld>
  <p:transition>
    <p:plus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